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5"/>
  </p:notesMasterIdLst>
  <p:sldIdLst>
    <p:sldId id="257" r:id="rId2"/>
    <p:sldId id="259" r:id="rId3"/>
    <p:sldId id="262" r:id="rId4"/>
    <p:sldId id="264" r:id="rId5"/>
    <p:sldId id="263" r:id="rId6"/>
    <p:sldId id="261" r:id="rId7"/>
    <p:sldId id="268" r:id="rId8"/>
    <p:sldId id="267" r:id="rId9"/>
    <p:sldId id="292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293" r:id="rId18"/>
    <p:sldId id="269" r:id="rId19"/>
    <p:sldId id="270" r:id="rId20"/>
    <p:sldId id="271" r:id="rId21"/>
    <p:sldId id="272" r:id="rId22"/>
    <p:sldId id="301" r:id="rId23"/>
    <p:sldId id="302" r:id="rId24"/>
    <p:sldId id="303" r:id="rId25"/>
    <p:sldId id="304" r:id="rId26"/>
    <p:sldId id="273" r:id="rId27"/>
    <p:sldId id="276" r:id="rId28"/>
    <p:sldId id="274" r:id="rId29"/>
    <p:sldId id="275" r:id="rId30"/>
    <p:sldId id="279" r:id="rId31"/>
    <p:sldId id="277" r:id="rId32"/>
    <p:sldId id="278" r:id="rId33"/>
    <p:sldId id="305" r:id="rId34"/>
    <p:sldId id="306" r:id="rId35"/>
    <p:sldId id="307" r:id="rId36"/>
    <p:sldId id="308" r:id="rId37"/>
    <p:sldId id="309" r:id="rId38"/>
    <p:sldId id="310" r:id="rId39"/>
    <p:sldId id="311" r:id="rId40"/>
    <p:sldId id="312" r:id="rId41"/>
    <p:sldId id="313" r:id="rId42"/>
    <p:sldId id="314" r:id="rId43"/>
    <p:sldId id="315" r:id="rId44"/>
    <p:sldId id="316" r:id="rId45"/>
    <p:sldId id="317" r:id="rId46"/>
    <p:sldId id="318" r:id="rId47"/>
    <p:sldId id="319" r:id="rId48"/>
    <p:sldId id="320" r:id="rId49"/>
    <p:sldId id="321" r:id="rId50"/>
    <p:sldId id="322" r:id="rId51"/>
    <p:sldId id="323" r:id="rId52"/>
    <p:sldId id="324" r:id="rId53"/>
    <p:sldId id="325" r:id="rId54"/>
    <p:sldId id="326" r:id="rId55"/>
    <p:sldId id="327" r:id="rId56"/>
    <p:sldId id="328" r:id="rId57"/>
    <p:sldId id="329" r:id="rId58"/>
    <p:sldId id="330" r:id="rId59"/>
    <p:sldId id="331" r:id="rId60"/>
    <p:sldId id="332" r:id="rId61"/>
    <p:sldId id="333" r:id="rId62"/>
    <p:sldId id="334" r:id="rId63"/>
    <p:sldId id="282" r:id="rId64"/>
    <p:sldId id="283" r:id="rId65"/>
    <p:sldId id="284" r:id="rId66"/>
    <p:sldId id="285" r:id="rId67"/>
    <p:sldId id="286" r:id="rId68"/>
    <p:sldId id="287" r:id="rId69"/>
    <p:sldId id="289" r:id="rId70"/>
    <p:sldId id="291" r:id="rId71"/>
    <p:sldId id="290" r:id="rId72"/>
    <p:sldId id="288" r:id="rId73"/>
    <p:sldId id="266" r:id="rId7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0330"/>
    <a:srgbClr val="DB0771"/>
    <a:srgbClr val="170D5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9065" autoAdjust="0"/>
  </p:normalViewPr>
  <p:slideViewPr>
    <p:cSldViewPr>
      <p:cViewPr varScale="1">
        <p:scale>
          <a:sx n="70" d="100"/>
          <a:sy n="70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9" Type="http://schemas.openxmlformats.org/officeDocument/2006/relationships/image" Target="../media/image45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4" Type="http://schemas.openxmlformats.org/officeDocument/2006/relationships/image" Target="../media/image56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4" Type="http://schemas.openxmlformats.org/officeDocument/2006/relationships/image" Target="../media/image66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7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4" Type="http://schemas.openxmlformats.org/officeDocument/2006/relationships/image" Target="../media/image71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5" Type="http://schemas.openxmlformats.org/officeDocument/2006/relationships/image" Target="../media/image73.wmf"/><Relationship Id="rId4" Type="http://schemas.openxmlformats.org/officeDocument/2006/relationships/image" Target="../media/image71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4" Type="http://schemas.openxmlformats.org/officeDocument/2006/relationships/image" Target="../media/image74.wmf"/></Relationships>
</file>

<file path=ppt/drawings/_rels/vmlDrawing3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4" Type="http://schemas.openxmlformats.org/officeDocument/2006/relationships/image" Target="../media/image77.wmf"/></Relationships>
</file>

<file path=ppt/drawings/_rels/vmlDrawing4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5" Type="http://schemas.openxmlformats.org/officeDocument/2006/relationships/image" Target="../media/image78.wmf"/><Relationship Id="rId4" Type="http://schemas.openxmlformats.org/officeDocument/2006/relationships/image" Target="../media/image77.w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4" Type="http://schemas.openxmlformats.org/officeDocument/2006/relationships/image" Target="../media/image80.wmf"/></Relationships>
</file>

<file path=ppt/drawings/_rels/vmlDrawing4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4" Type="http://schemas.openxmlformats.org/officeDocument/2006/relationships/image" Target="../media/image82.wmf"/></Relationships>
</file>

<file path=ppt/drawings/_rels/vmlDrawing4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5" Type="http://schemas.openxmlformats.org/officeDocument/2006/relationships/image" Target="../media/image83.wmf"/><Relationship Id="rId4" Type="http://schemas.openxmlformats.org/officeDocument/2006/relationships/image" Target="../media/image82.wmf"/></Relationships>
</file>

<file path=ppt/drawings/_rels/vmlDrawing4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4" Type="http://schemas.openxmlformats.org/officeDocument/2006/relationships/image" Target="../media/image85.wmf"/></Relationships>
</file>

<file path=ppt/drawings/_rels/vmlDrawing4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5" Type="http://schemas.openxmlformats.org/officeDocument/2006/relationships/image" Target="../media/image88.wmf"/><Relationship Id="rId4" Type="http://schemas.openxmlformats.org/officeDocument/2006/relationships/image" Target="../media/image87.wmf"/></Relationships>
</file>

<file path=ppt/drawings/_rels/vmlDrawing4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4" Type="http://schemas.openxmlformats.org/officeDocument/2006/relationships/image" Target="../media/image90.w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5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91.wmf"/></Relationships>
</file>

<file path=ppt/drawings/_rels/vmlDrawing5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5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Relationship Id="rId5" Type="http://schemas.openxmlformats.org/officeDocument/2006/relationships/image" Target="../media/image94.wmf"/><Relationship Id="rId4" Type="http://schemas.openxmlformats.org/officeDocument/2006/relationships/image" Target="../media/image63.wmf"/></Relationships>
</file>

<file path=ppt/drawings/_rels/vmlDrawing5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Relationship Id="rId6" Type="http://schemas.openxmlformats.org/officeDocument/2006/relationships/image" Target="../media/image94.wmf"/><Relationship Id="rId5" Type="http://schemas.openxmlformats.org/officeDocument/2006/relationships/image" Target="../media/image63.wmf"/><Relationship Id="rId4" Type="http://schemas.openxmlformats.org/officeDocument/2006/relationships/image" Target="../media/image95.wmf"/></Relationships>
</file>

<file path=ppt/drawings/_rels/vmlDrawing5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7" Type="http://schemas.openxmlformats.org/officeDocument/2006/relationships/image" Target="../media/image94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Relationship Id="rId6" Type="http://schemas.openxmlformats.org/officeDocument/2006/relationships/image" Target="../media/image63.wmf"/><Relationship Id="rId5" Type="http://schemas.openxmlformats.org/officeDocument/2006/relationships/image" Target="../media/image96.wmf"/><Relationship Id="rId4" Type="http://schemas.openxmlformats.org/officeDocument/2006/relationships/image" Target="../media/image95.wmf"/></Relationships>
</file>

<file path=ppt/drawings/_rels/vmlDrawing5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7" Type="http://schemas.openxmlformats.org/officeDocument/2006/relationships/image" Target="../media/image94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Relationship Id="rId6" Type="http://schemas.openxmlformats.org/officeDocument/2006/relationships/image" Target="../media/image63.wmf"/><Relationship Id="rId5" Type="http://schemas.openxmlformats.org/officeDocument/2006/relationships/image" Target="../media/image96.wmf"/><Relationship Id="rId4" Type="http://schemas.openxmlformats.org/officeDocument/2006/relationships/image" Target="../media/image95.wmf"/></Relationships>
</file>

<file path=ppt/drawings/_rels/vmlDrawing5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7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4" Type="http://schemas.openxmlformats.org/officeDocument/2006/relationships/image" Target="../media/image98.wmf"/></Relationships>
</file>

<file path=ppt/drawings/_rels/vmlDrawing5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wmf"/><Relationship Id="rId1" Type="http://schemas.openxmlformats.org/officeDocument/2006/relationships/image" Target="../media/image9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6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wmf"/><Relationship Id="rId7" Type="http://schemas.openxmlformats.org/officeDocument/2006/relationships/image" Target="../media/image107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Relationship Id="rId6" Type="http://schemas.openxmlformats.org/officeDocument/2006/relationships/image" Target="../media/image106.wmf"/><Relationship Id="rId5" Type="http://schemas.openxmlformats.org/officeDocument/2006/relationships/image" Target="../media/image105.wmf"/><Relationship Id="rId4" Type="http://schemas.openxmlformats.org/officeDocument/2006/relationships/image" Target="../media/image104.wmf"/></Relationships>
</file>

<file path=ppt/drawings/_rels/vmlDrawing6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wmf"/><Relationship Id="rId1" Type="http://schemas.openxmlformats.org/officeDocument/2006/relationships/image" Target="../media/image108.wmf"/></Relationships>
</file>

<file path=ppt/drawings/_rels/vmlDrawing6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wmf"/><Relationship Id="rId2" Type="http://schemas.openxmlformats.org/officeDocument/2006/relationships/image" Target="../media/image111.wmf"/><Relationship Id="rId1" Type="http://schemas.openxmlformats.org/officeDocument/2006/relationships/image" Target="../media/image110.wmf"/></Relationships>
</file>

<file path=ppt/drawings/_rels/vmlDrawing6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wmf"/><Relationship Id="rId2" Type="http://schemas.openxmlformats.org/officeDocument/2006/relationships/image" Target="../media/image114.wmf"/><Relationship Id="rId1" Type="http://schemas.openxmlformats.org/officeDocument/2006/relationships/image" Target="../media/image113.wmf"/><Relationship Id="rId4" Type="http://schemas.openxmlformats.org/officeDocument/2006/relationships/image" Target="../media/image11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AF1B6-AE23-4BC5-9821-5C94143397C4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5893CE-D437-47F0-98DA-9873D5B322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56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57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58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59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60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61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62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63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64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65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66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67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68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69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70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71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72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893CE-D437-47F0-98DA-9873D5B322E7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0B300-9E45-435A-BD07-C13B0323FFB5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4C51-4A67-4158-A682-E599B26BE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0B300-9E45-435A-BD07-C13B0323FFB5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4C51-4A67-4158-A682-E599B26BE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0B300-9E45-435A-BD07-C13B0323FFB5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4C51-4A67-4158-A682-E599B26BE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0B300-9E45-435A-BD07-C13B0323FFB5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4C51-4A67-4158-A682-E599B26BE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0B300-9E45-435A-BD07-C13B0323FFB5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4C51-4A67-4158-A682-E599B26BE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0B300-9E45-435A-BD07-C13B0323FFB5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4C51-4A67-4158-A682-E599B26BE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0B300-9E45-435A-BD07-C13B0323FFB5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4C51-4A67-4158-A682-E599B26BE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0B300-9E45-435A-BD07-C13B0323FFB5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4C51-4A67-4158-A682-E599B26BE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0B300-9E45-435A-BD07-C13B0323FFB5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4C51-4A67-4158-A682-E599B26BE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0B300-9E45-435A-BD07-C13B0323FFB5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4C51-4A67-4158-A682-E599B26BE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0B300-9E45-435A-BD07-C13B0323FFB5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4C51-4A67-4158-A682-E599B26BE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0B300-9E45-435A-BD07-C13B0323FFB5}" type="datetimeFigureOut">
              <a:rPr lang="ru-RU" smtClean="0"/>
              <a:pPr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44C51-4A67-4158-A682-E599B26BE6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2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2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29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35.bin"/><Relationship Id="rId5" Type="http://schemas.openxmlformats.org/officeDocument/2006/relationships/oleObject" Target="../embeddings/oleObject34.bin"/><Relationship Id="rId4" Type="http://schemas.openxmlformats.org/officeDocument/2006/relationships/oleObject" Target="../embeddings/oleObject33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36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3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oleObject38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oleObject" Target="../embeddings/oleObject40.bin"/><Relationship Id="rId4" Type="http://schemas.openxmlformats.org/officeDocument/2006/relationships/oleObject" Target="../embeddings/oleObject39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3" Type="http://schemas.openxmlformats.org/officeDocument/2006/relationships/image" Target="../media/image29.png"/><Relationship Id="rId7" Type="http://schemas.openxmlformats.org/officeDocument/2006/relationships/oleObject" Target="../embeddings/oleObject44.bin"/><Relationship Id="rId12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43.bin"/><Relationship Id="rId11" Type="http://schemas.openxmlformats.org/officeDocument/2006/relationships/oleObject" Target="../embeddings/oleObject48.bin"/><Relationship Id="rId5" Type="http://schemas.openxmlformats.org/officeDocument/2006/relationships/oleObject" Target="../embeddings/oleObject42.bin"/><Relationship Id="rId10" Type="http://schemas.openxmlformats.org/officeDocument/2006/relationships/oleObject" Target="../embeddings/oleObject47.bin"/><Relationship Id="rId4" Type="http://schemas.openxmlformats.org/officeDocument/2006/relationships/oleObject" Target="../embeddings/oleObject41.bin"/><Relationship Id="rId9" Type="http://schemas.openxmlformats.org/officeDocument/2006/relationships/oleObject" Target="../embeddings/oleObject46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oleObject50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image" Target="../media/image29.png"/><Relationship Id="rId7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53.bin"/><Relationship Id="rId5" Type="http://schemas.openxmlformats.org/officeDocument/2006/relationships/oleObject" Target="../embeddings/oleObject52.bin"/><Relationship Id="rId4" Type="http://schemas.openxmlformats.org/officeDocument/2006/relationships/oleObject" Target="../embeddings/oleObject51.bin"/><Relationship Id="rId9" Type="http://schemas.openxmlformats.org/officeDocument/2006/relationships/oleObject" Target="../embeddings/oleObject56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59.bin"/><Relationship Id="rId5" Type="http://schemas.openxmlformats.org/officeDocument/2006/relationships/oleObject" Target="../embeddings/oleObject58.bin"/><Relationship Id="rId4" Type="http://schemas.openxmlformats.org/officeDocument/2006/relationships/oleObject" Target="../embeddings/oleObject5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3" Type="http://schemas.openxmlformats.org/officeDocument/2006/relationships/image" Target="../media/image57.png"/><Relationship Id="rId7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63.bin"/><Relationship Id="rId5" Type="http://schemas.openxmlformats.org/officeDocument/2006/relationships/oleObject" Target="../embeddings/oleObject62.bin"/><Relationship Id="rId4" Type="http://schemas.openxmlformats.org/officeDocument/2006/relationships/oleObject" Target="../embeddings/oleObject61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6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67.bin"/><Relationship Id="rId5" Type="http://schemas.openxmlformats.org/officeDocument/2006/relationships/oleObject" Target="../embeddings/oleObject66.bin"/><Relationship Id="rId4" Type="http://schemas.openxmlformats.org/officeDocument/2006/relationships/image" Target="../media/image5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5" Type="http://schemas.openxmlformats.org/officeDocument/2006/relationships/oleObject" Target="../embeddings/oleObject70.bin"/><Relationship Id="rId4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5" Type="http://schemas.openxmlformats.org/officeDocument/2006/relationships/oleObject" Target="../embeddings/oleObject71.bin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5" Type="http://schemas.openxmlformats.org/officeDocument/2006/relationships/oleObject" Target="../embeddings/oleObject72.bin"/><Relationship Id="rId4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5" Type="http://schemas.openxmlformats.org/officeDocument/2006/relationships/oleObject" Target="../embeddings/oleObject73.bin"/><Relationship Id="rId4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5" Type="http://schemas.openxmlformats.org/officeDocument/2006/relationships/oleObject" Target="../embeddings/oleObject74.bin"/><Relationship Id="rId4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76.bin"/><Relationship Id="rId5" Type="http://schemas.openxmlformats.org/officeDocument/2006/relationships/oleObject" Target="../embeddings/oleObject75.bin"/><Relationship Id="rId4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7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78.bin"/><Relationship Id="rId5" Type="http://schemas.openxmlformats.org/officeDocument/2006/relationships/oleObject" Target="../embeddings/oleObject77.bin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7.gif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8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81.bin"/><Relationship Id="rId5" Type="http://schemas.openxmlformats.org/officeDocument/2006/relationships/oleObject" Target="../embeddings/oleObject80.bin"/><Relationship Id="rId4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7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8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85.bin"/><Relationship Id="rId5" Type="http://schemas.openxmlformats.org/officeDocument/2006/relationships/oleObject" Target="../embeddings/oleObject84.bin"/><Relationship Id="rId4" Type="http://schemas.openxmlformats.org/officeDocument/2006/relationships/image" Target="../media/image57.png"/><Relationship Id="rId9" Type="http://schemas.openxmlformats.org/officeDocument/2006/relationships/oleObject" Target="../embeddings/oleObject88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9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90.bin"/><Relationship Id="rId5" Type="http://schemas.openxmlformats.org/officeDocument/2006/relationships/oleObject" Target="../embeddings/oleObject89.bin"/><Relationship Id="rId4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5.bin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9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93.bin"/><Relationship Id="rId5" Type="http://schemas.openxmlformats.org/officeDocument/2006/relationships/oleObject" Target="../embeddings/oleObject92.bin"/><Relationship Id="rId4" Type="http://schemas.openxmlformats.org/officeDocument/2006/relationships/image" Target="../media/image5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97.bin"/><Relationship Id="rId5" Type="http://schemas.openxmlformats.org/officeDocument/2006/relationships/oleObject" Target="../embeddings/oleObject96.bin"/><Relationship Id="rId4" Type="http://schemas.openxmlformats.org/officeDocument/2006/relationships/image" Target="../media/image5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10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99.bin"/><Relationship Id="rId5" Type="http://schemas.openxmlformats.org/officeDocument/2006/relationships/oleObject" Target="../embeddings/oleObject98.bin"/><Relationship Id="rId4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4.bin"/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10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102.bin"/><Relationship Id="rId5" Type="http://schemas.openxmlformats.org/officeDocument/2006/relationships/oleObject" Target="../embeddings/oleObject101.bin"/><Relationship Id="rId4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8.bin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10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106.bin"/><Relationship Id="rId5" Type="http://schemas.openxmlformats.org/officeDocument/2006/relationships/oleObject" Target="../embeddings/oleObject105.bin"/><Relationship Id="rId4" Type="http://schemas.openxmlformats.org/officeDocument/2006/relationships/image" Target="../media/image57.png"/><Relationship Id="rId9" Type="http://schemas.openxmlformats.org/officeDocument/2006/relationships/oleObject" Target="../embeddings/oleObject109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3.bin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1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111.bin"/><Relationship Id="rId5" Type="http://schemas.openxmlformats.org/officeDocument/2006/relationships/oleObject" Target="../embeddings/oleObject110.bin"/><Relationship Id="rId4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1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6" Type="http://schemas.openxmlformats.org/officeDocument/2006/relationships/oleObject" Target="../embeddings/oleObject115.bin"/><Relationship Id="rId5" Type="http://schemas.openxmlformats.org/officeDocument/2006/relationships/oleObject" Target="../embeddings/oleObject114.bin"/><Relationship Id="rId4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0.bin"/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1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118.bin"/><Relationship Id="rId5" Type="http://schemas.openxmlformats.org/officeDocument/2006/relationships/oleObject" Target="../embeddings/oleObject117.bin"/><Relationship Id="rId4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4.bin"/><Relationship Id="rId3" Type="http://schemas.openxmlformats.org/officeDocument/2006/relationships/notesSlide" Target="../notesSlides/notesSlide20.xml"/><Relationship Id="rId7" Type="http://schemas.openxmlformats.org/officeDocument/2006/relationships/oleObject" Target="../embeddings/oleObject1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6" Type="http://schemas.openxmlformats.org/officeDocument/2006/relationships/oleObject" Target="../embeddings/oleObject122.bin"/><Relationship Id="rId5" Type="http://schemas.openxmlformats.org/officeDocument/2006/relationships/oleObject" Target="../embeddings/oleObject121.bin"/><Relationship Id="rId4" Type="http://schemas.openxmlformats.org/officeDocument/2006/relationships/image" Target="../media/image57.png"/><Relationship Id="rId9" Type="http://schemas.openxmlformats.org/officeDocument/2006/relationships/oleObject" Target="../embeddings/oleObject125.bin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9.bin"/><Relationship Id="rId3" Type="http://schemas.openxmlformats.org/officeDocument/2006/relationships/notesSlide" Target="../notesSlides/notesSlide21.xml"/><Relationship Id="rId7" Type="http://schemas.openxmlformats.org/officeDocument/2006/relationships/oleObject" Target="../embeddings/oleObject1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127.bin"/><Relationship Id="rId5" Type="http://schemas.openxmlformats.org/officeDocument/2006/relationships/oleObject" Target="../embeddings/oleObject126.bin"/><Relationship Id="rId4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3.bin"/><Relationship Id="rId3" Type="http://schemas.openxmlformats.org/officeDocument/2006/relationships/notesSlide" Target="../notesSlides/notesSlide22.xml"/><Relationship Id="rId7" Type="http://schemas.openxmlformats.org/officeDocument/2006/relationships/oleObject" Target="../embeddings/oleObject1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131.bin"/><Relationship Id="rId5" Type="http://schemas.openxmlformats.org/officeDocument/2006/relationships/oleObject" Target="../embeddings/oleObject130.bin"/><Relationship Id="rId4" Type="http://schemas.openxmlformats.org/officeDocument/2006/relationships/image" Target="../media/image57.png"/><Relationship Id="rId9" Type="http://schemas.openxmlformats.org/officeDocument/2006/relationships/oleObject" Target="../embeddings/oleObject134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oleObject" Target="../embeddings/oleObject1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136.bin"/><Relationship Id="rId5" Type="http://schemas.openxmlformats.org/officeDocument/2006/relationships/oleObject" Target="../embeddings/oleObject135.bin"/><Relationship Id="rId4" Type="http://schemas.openxmlformats.org/officeDocument/2006/relationships/image" Target="../media/image57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1.bin"/><Relationship Id="rId3" Type="http://schemas.openxmlformats.org/officeDocument/2006/relationships/notesSlide" Target="../notesSlides/notesSlide24.xml"/><Relationship Id="rId7" Type="http://schemas.openxmlformats.org/officeDocument/2006/relationships/oleObject" Target="../embeddings/oleObject1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Relationship Id="rId6" Type="http://schemas.openxmlformats.org/officeDocument/2006/relationships/oleObject" Target="../embeddings/oleObject139.bin"/><Relationship Id="rId5" Type="http://schemas.openxmlformats.org/officeDocument/2006/relationships/oleObject" Target="../embeddings/oleObject138.bin"/><Relationship Id="rId4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1.vml"/><Relationship Id="rId5" Type="http://schemas.openxmlformats.org/officeDocument/2006/relationships/oleObject" Target="../embeddings/oleObject142.bin"/><Relationship Id="rId4" Type="http://schemas.openxmlformats.org/officeDocument/2006/relationships/image" Target="../media/image5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2.vml"/><Relationship Id="rId6" Type="http://schemas.openxmlformats.org/officeDocument/2006/relationships/oleObject" Target="../embeddings/oleObject144.bin"/><Relationship Id="rId5" Type="http://schemas.openxmlformats.org/officeDocument/2006/relationships/oleObject" Target="../embeddings/oleObject143.bin"/><Relationship Id="rId4" Type="http://schemas.openxmlformats.org/officeDocument/2006/relationships/image" Target="../media/image5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oleObject" Target="../embeddings/oleObject1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6" Type="http://schemas.openxmlformats.org/officeDocument/2006/relationships/oleObject" Target="../embeddings/oleObject146.bin"/><Relationship Id="rId5" Type="http://schemas.openxmlformats.org/officeDocument/2006/relationships/oleObject" Target="../embeddings/oleObject145.bin"/><Relationship Id="rId4" Type="http://schemas.openxmlformats.org/officeDocument/2006/relationships/image" Target="../media/image57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1.bin"/><Relationship Id="rId3" Type="http://schemas.openxmlformats.org/officeDocument/2006/relationships/notesSlide" Target="../notesSlides/notesSlide28.xml"/><Relationship Id="rId7" Type="http://schemas.openxmlformats.org/officeDocument/2006/relationships/oleObject" Target="../embeddings/oleObject1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4.vml"/><Relationship Id="rId6" Type="http://schemas.openxmlformats.org/officeDocument/2006/relationships/oleObject" Target="../embeddings/oleObject149.bin"/><Relationship Id="rId5" Type="http://schemas.openxmlformats.org/officeDocument/2006/relationships/oleObject" Target="../embeddings/oleObject148.bin"/><Relationship Id="rId4" Type="http://schemas.openxmlformats.org/officeDocument/2006/relationships/image" Target="../media/image57.png"/><Relationship Id="rId9" Type="http://schemas.openxmlformats.org/officeDocument/2006/relationships/oleObject" Target="../embeddings/oleObject15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6.bin"/><Relationship Id="rId3" Type="http://schemas.openxmlformats.org/officeDocument/2006/relationships/notesSlide" Target="../notesSlides/notesSlide29.xml"/><Relationship Id="rId7" Type="http://schemas.openxmlformats.org/officeDocument/2006/relationships/oleObject" Target="../embeddings/oleObject1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5.vml"/><Relationship Id="rId6" Type="http://schemas.openxmlformats.org/officeDocument/2006/relationships/oleObject" Target="../embeddings/oleObject154.bin"/><Relationship Id="rId5" Type="http://schemas.openxmlformats.org/officeDocument/2006/relationships/oleObject" Target="../embeddings/oleObject153.bin"/><Relationship Id="rId10" Type="http://schemas.openxmlformats.org/officeDocument/2006/relationships/oleObject" Target="../embeddings/oleObject158.bin"/><Relationship Id="rId4" Type="http://schemas.openxmlformats.org/officeDocument/2006/relationships/image" Target="../media/image57.png"/><Relationship Id="rId9" Type="http://schemas.openxmlformats.org/officeDocument/2006/relationships/oleObject" Target="../embeddings/oleObject157.bin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2.bin"/><Relationship Id="rId3" Type="http://schemas.openxmlformats.org/officeDocument/2006/relationships/notesSlide" Target="../notesSlides/notesSlide30.xml"/><Relationship Id="rId7" Type="http://schemas.openxmlformats.org/officeDocument/2006/relationships/oleObject" Target="../embeddings/oleObject16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6.vml"/><Relationship Id="rId6" Type="http://schemas.openxmlformats.org/officeDocument/2006/relationships/oleObject" Target="../embeddings/oleObject160.bin"/><Relationship Id="rId11" Type="http://schemas.openxmlformats.org/officeDocument/2006/relationships/oleObject" Target="../embeddings/oleObject165.bin"/><Relationship Id="rId5" Type="http://schemas.openxmlformats.org/officeDocument/2006/relationships/oleObject" Target="../embeddings/oleObject159.bin"/><Relationship Id="rId10" Type="http://schemas.openxmlformats.org/officeDocument/2006/relationships/oleObject" Target="../embeddings/oleObject164.bin"/><Relationship Id="rId4" Type="http://schemas.openxmlformats.org/officeDocument/2006/relationships/image" Target="../media/image57.png"/><Relationship Id="rId9" Type="http://schemas.openxmlformats.org/officeDocument/2006/relationships/oleObject" Target="../embeddings/oleObject163.bin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9.bin"/><Relationship Id="rId3" Type="http://schemas.openxmlformats.org/officeDocument/2006/relationships/notesSlide" Target="../notesSlides/notesSlide31.xml"/><Relationship Id="rId7" Type="http://schemas.openxmlformats.org/officeDocument/2006/relationships/oleObject" Target="../embeddings/oleObject168.bin"/><Relationship Id="rId12" Type="http://schemas.openxmlformats.org/officeDocument/2006/relationships/oleObject" Target="../embeddings/oleObject17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7.vml"/><Relationship Id="rId6" Type="http://schemas.openxmlformats.org/officeDocument/2006/relationships/oleObject" Target="../embeddings/oleObject167.bin"/><Relationship Id="rId11" Type="http://schemas.openxmlformats.org/officeDocument/2006/relationships/oleObject" Target="../embeddings/oleObject172.bin"/><Relationship Id="rId5" Type="http://schemas.openxmlformats.org/officeDocument/2006/relationships/oleObject" Target="../embeddings/oleObject166.bin"/><Relationship Id="rId10" Type="http://schemas.openxmlformats.org/officeDocument/2006/relationships/oleObject" Target="../embeddings/oleObject171.bin"/><Relationship Id="rId4" Type="http://schemas.openxmlformats.org/officeDocument/2006/relationships/image" Target="../media/image57.png"/><Relationship Id="rId9" Type="http://schemas.openxmlformats.org/officeDocument/2006/relationships/oleObject" Target="../embeddings/oleObject170.bin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7.bin"/><Relationship Id="rId3" Type="http://schemas.openxmlformats.org/officeDocument/2006/relationships/notesSlide" Target="../notesSlides/notesSlide32.xml"/><Relationship Id="rId7" Type="http://schemas.openxmlformats.org/officeDocument/2006/relationships/oleObject" Target="../embeddings/oleObject17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8.vml"/><Relationship Id="rId6" Type="http://schemas.openxmlformats.org/officeDocument/2006/relationships/oleObject" Target="../embeddings/oleObject175.bin"/><Relationship Id="rId5" Type="http://schemas.openxmlformats.org/officeDocument/2006/relationships/oleObject" Target="../embeddings/oleObject174.bin"/><Relationship Id="rId4" Type="http://schemas.openxmlformats.org/officeDocument/2006/relationships/image" Target="../media/image5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9.vml"/><Relationship Id="rId6" Type="http://schemas.openxmlformats.org/officeDocument/2006/relationships/oleObject" Target="../embeddings/oleObject179.bin"/><Relationship Id="rId5" Type="http://schemas.openxmlformats.org/officeDocument/2006/relationships/oleObject" Target="../embeddings/oleObject178.bin"/><Relationship Id="rId4" Type="http://schemas.openxmlformats.org/officeDocument/2006/relationships/image" Target="../media/image57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3.bin"/><Relationship Id="rId3" Type="http://schemas.openxmlformats.org/officeDocument/2006/relationships/notesSlide" Target="../notesSlides/notesSlide34.xml"/><Relationship Id="rId7" Type="http://schemas.openxmlformats.org/officeDocument/2006/relationships/oleObject" Target="../embeddings/oleObject18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0.vml"/><Relationship Id="rId6" Type="http://schemas.openxmlformats.org/officeDocument/2006/relationships/oleObject" Target="../embeddings/oleObject181.bin"/><Relationship Id="rId11" Type="http://schemas.openxmlformats.org/officeDocument/2006/relationships/oleObject" Target="../embeddings/oleObject186.bin"/><Relationship Id="rId5" Type="http://schemas.openxmlformats.org/officeDocument/2006/relationships/oleObject" Target="../embeddings/oleObject180.bin"/><Relationship Id="rId10" Type="http://schemas.openxmlformats.org/officeDocument/2006/relationships/oleObject" Target="../embeddings/oleObject185.bin"/><Relationship Id="rId4" Type="http://schemas.openxmlformats.org/officeDocument/2006/relationships/image" Target="../media/image57.png"/><Relationship Id="rId9" Type="http://schemas.openxmlformats.org/officeDocument/2006/relationships/oleObject" Target="../embeddings/oleObject184.bin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1.vml"/><Relationship Id="rId6" Type="http://schemas.openxmlformats.org/officeDocument/2006/relationships/oleObject" Target="../embeddings/oleObject188.bin"/><Relationship Id="rId5" Type="http://schemas.openxmlformats.org/officeDocument/2006/relationships/oleObject" Target="../embeddings/oleObject187.bin"/><Relationship Id="rId4" Type="http://schemas.openxmlformats.org/officeDocument/2006/relationships/image" Target="../media/image5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7" Type="http://schemas.openxmlformats.org/officeDocument/2006/relationships/oleObject" Target="../embeddings/oleObject19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2.vml"/><Relationship Id="rId6" Type="http://schemas.openxmlformats.org/officeDocument/2006/relationships/oleObject" Target="../embeddings/oleObject190.bin"/><Relationship Id="rId5" Type="http://schemas.openxmlformats.org/officeDocument/2006/relationships/oleObject" Target="../embeddings/oleObject189.bin"/><Relationship Id="rId4" Type="http://schemas.openxmlformats.org/officeDocument/2006/relationships/image" Target="../media/image57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5.bin"/><Relationship Id="rId3" Type="http://schemas.openxmlformats.org/officeDocument/2006/relationships/notesSlide" Target="../notesSlides/notesSlide37.xml"/><Relationship Id="rId7" Type="http://schemas.openxmlformats.org/officeDocument/2006/relationships/oleObject" Target="../embeddings/oleObject19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3.vml"/><Relationship Id="rId6" Type="http://schemas.openxmlformats.org/officeDocument/2006/relationships/oleObject" Target="../embeddings/oleObject193.bin"/><Relationship Id="rId5" Type="http://schemas.openxmlformats.org/officeDocument/2006/relationships/image" Target="../media/image57.png"/><Relationship Id="rId4" Type="http://schemas.openxmlformats.org/officeDocument/2006/relationships/oleObject" Target="../embeddings/oleObject192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oodle.nis.edu.kz/" TargetMode="Externa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-257210" y="2428868"/>
            <a:ext cx="9572660" cy="1512889"/>
          </a:xfrm>
          <a:noFill/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500" b="1" dirty="0" smtClean="0">
                <a:solidFill>
                  <a:srgbClr val="A50021"/>
                </a:solidFill>
                <a:latin typeface="Arial Black" pitchFamily="34" charset="0"/>
              </a:rPr>
              <a:t>Метод неопределенных коэффициентов</a:t>
            </a:r>
            <a:endParaRPr lang="ru-RU" sz="4500" b="1" dirty="0">
              <a:solidFill>
                <a:srgbClr val="A50021"/>
              </a:solidFill>
              <a:latin typeface="Arial Black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714348" y="1714488"/>
            <a:ext cx="5729270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b="1" dirty="0" smtClean="0">
                <a:ln w="1905"/>
                <a:solidFill>
                  <a:srgbClr val="0087E2"/>
                </a:solidFill>
                <a:latin typeface="Tahoma" pitchFamily="34" charset="0"/>
                <a:ea typeface="+mj-ea"/>
                <a:cs typeface="Tahoma" pitchFamily="34" charset="0"/>
              </a:rPr>
              <a:t>27. 12. 2011г</a:t>
            </a:r>
          </a:p>
        </p:txBody>
      </p:sp>
      <p:pic>
        <p:nvPicPr>
          <p:cNvPr id="41985" name="Picture 1" descr="G:\DSC049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14818"/>
            <a:ext cx="3714232" cy="2471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6" name="Picture 2" descr="G:\Копия Логотип НИШ_2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924" y="50800"/>
            <a:ext cx="2071670" cy="2071670"/>
          </a:xfrm>
          <a:prstGeom prst="rect">
            <a:avLst/>
          </a:prstGeom>
          <a:noFill/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4" cstate="print">
            <a:lum/>
          </a:blip>
          <a:srcRect/>
          <a:stretch>
            <a:fillRect/>
          </a:stretch>
        </p:blipFill>
        <p:spPr bwMode="auto">
          <a:xfrm>
            <a:off x="-32" y="-24"/>
            <a:ext cx="337661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786182" y="5643578"/>
            <a:ext cx="5357818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dirty="0" smtClean="0">
                <a:solidFill>
                  <a:srgbClr val="0087E2"/>
                </a:solidFill>
              </a:rPr>
              <a:t>Учитель математики:</a:t>
            </a:r>
          </a:p>
          <a:p>
            <a:r>
              <a:rPr lang="ru-RU" sz="2800" b="1" dirty="0" smtClean="0">
                <a:solidFill>
                  <a:srgbClr val="A50021"/>
                </a:solidFill>
              </a:rPr>
              <a:t>Егоркина Надежда Викторовна</a:t>
            </a:r>
          </a:p>
          <a:p>
            <a:pPr lvl="0" algn="ctr">
              <a:spcBef>
                <a:spcPct val="0"/>
              </a:spcBef>
              <a:defRPr/>
            </a:pPr>
            <a:endParaRPr lang="ru-RU" sz="2600" b="1" i="1" dirty="0" smtClean="0">
              <a:ln w="1905"/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+mj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book_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4622836"/>
            <a:ext cx="2267744" cy="1809193"/>
          </a:xfrm>
          <a:prstGeom prst="rect">
            <a:avLst/>
          </a:prstGeom>
          <a:noFill/>
        </p:spPr>
      </p:pic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7043" name="Object 3"/>
          <p:cNvGraphicFramePr>
            <a:graphicFrameLocks noChangeAspect="1"/>
          </p:cNvGraphicFramePr>
          <p:nvPr/>
        </p:nvGraphicFramePr>
        <p:xfrm>
          <a:off x="862013" y="609600"/>
          <a:ext cx="6983412" cy="1317625"/>
        </p:xfrm>
        <a:graphic>
          <a:graphicData uri="http://schemas.openxmlformats.org/presentationml/2006/ole">
            <p:oleObj spid="_x0000_s98306" name="Формула" r:id="rId4" imgW="2539800" imgH="482400" progId="Equation.3">
              <p:embed/>
            </p:oleObj>
          </a:graphicData>
        </a:graphic>
      </p:graphicFrame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/>
              <a:t>Теорема №2 </a:t>
            </a:r>
            <a:r>
              <a:rPr lang="ru-RU" i="1" dirty="0"/>
              <a:t>(следствие теоремы № 1).</a:t>
            </a:r>
            <a:endParaRPr lang="ru-RU" dirty="0"/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Пусть    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baseline="30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... + 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i="1" baseline="-250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i="1" baseline="300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buNone/>
              <a:tabLst>
                <a:tab pos="1530350" algn="l"/>
              </a:tabLst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)=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baseline="30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+ .. .+  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baseline="-25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i="1" baseline="30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tabLst>
                <a:tab pos="153035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того чтобы </a:t>
            </a:r>
            <a:r>
              <a:rPr lang="ru-RU" b="1" i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достаточно, что бы </a:t>
            </a: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baseline="-25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..., </a:t>
            </a:r>
            <a:r>
              <a:rPr lang="ru-RU" b="1" i="1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i="1" baseline="-250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="1" i="1" baseline="-25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i="1" baseline="-25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aseline="-25000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Picture 11" descr="book_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4622836"/>
            <a:ext cx="2267744" cy="18091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book_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4622836"/>
            <a:ext cx="2267744" cy="1809193"/>
          </a:xfrm>
          <a:prstGeom prst="rect">
            <a:avLst/>
          </a:prstGeom>
          <a:noFill/>
        </p:spPr>
      </p:pic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7043" name="Object 3"/>
          <p:cNvGraphicFramePr>
            <a:graphicFrameLocks noChangeAspect="1"/>
          </p:cNvGraphicFramePr>
          <p:nvPr/>
        </p:nvGraphicFramePr>
        <p:xfrm>
          <a:off x="862013" y="609600"/>
          <a:ext cx="6983412" cy="1317625"/>
        </p:xfrm>
        <a:graphic>
          <a:graphicData uri="http://schemas.openxmlformats.org/presentationml/2006/ole">
            <p:oleObj spid="_x0000_s99330" name="Формула" r:id="rId4" imgW="2539800" imgH="482400" progId="Equation.3">
              <p:embed/>
            </p:oleObj>
          </a:graphicData>
        </a:graphic>
      </p:graphicFrame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071670" y="642918"/>
            <a:ext cx="571504" cy="572400"/>
          </a:xfrm>
          <a:prstGeom prst="ellipse">
            <a:avLst/>
          </a:prstGeom>
          <a:noFill/>
          <a:ln w="38100">
            <a:solidFill>
              <a:srgbClr val="DB07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928794" y="1357298"/>
            <a:ext cx="357190" cy="572400"/>
          </a:xfrm>
          <a:prstGeom prst="ellipse">
            <a:avLst/>
          </a:prstGeom>
          <a:noFill/>
          <a:ln w="38100">
            <a:solidFill>
              <a:srgbClr val="DB07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928662" y="2000240"/>
            <a:ext cx="22322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u="none" strike="noStrike" cap="none" normalizeH="0" baseline="0" dirty="0" smtClean="0">
                <a:ln>
                  <a:noFill/>
                </a:ln>
                <a:solidFill>
                  <a:srgbClr val="DB077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DB077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 = а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DB077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DB077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3" name="Object 3"/>
          <p:cNvGraphicFramePr>
            <a:graphicFrameLocks noChangeAspect="1"/>
          </p:cNvGraphicFramePr>
          <p:nvPr/>
        </p:nvGraphicFramePr>
        <p:xfrm>
          <a:off x="862013" y="609600"/>
          <a:ext cx="6983412" cy="1317625"/>
        </p:xfrm>
        <a:graphic>
          <a:graphicData uri="http://schemas.openxmlformats.org/presentationml/2006/ole">
            <p:oleObj spid="_x0000_s100354" name="Формула" r:id="rId3" imgW="2539800" imgH="482400" progId="Equation.3">
              <p:embed/>
            </p:oleObj>
          </a:graphicData>
        </a:graphic>
      </p:graphicFrame>
      <p:pic>
        <p:nvPicPr>
          <p:cNvPr id="2" name="Picture 11" descr="book_w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4622836"/>
            <a:ext cx="2267744" cy="1809193"/>
          </a:xfrm>
          <a:prstGeom prst="rect">
            <a:avLst/>
          </a:prstGeom>
          <a:noFill/>
        </p:spPr>
      </p:pic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928662" y="2000240"/>
            <a:ext cx="40005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b="1" baseline="30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 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= 15</a:t>
            </a:r>
            <a:endParaRPr lang="ru-RU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286116" y="571480"/>
            <a:ext cx="1714512" cy="643838"/>
          </a:xfrm>
          <a:prstGeom prst="ellipse">
            <a:avLst/>
          </a:prstGeom>
          <a:noFill/>
          <a:ln w="38100">
            <a:solidFill>
              <a:srgbClr val="DB07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857488" y="1285860"/>
            <a:ext cx="571504" cy="572400"/>
          </a:xfrm>
          <a:prstGeom prst="ellipse">
            <a:avLst/>
          </a:prstGeom>
          <a:noFill/>
          <a:ln w="38100">
            <a:solidFill>
              <a:srgbClr val="DB07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book_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4622836"/>
            <a:ext cx="2267744" cy="1809193"/>
          </a:xfrm>
          <a:prstGeom prst="rect">
            <a:avLst/>
          </a:prstGeom>
          <a:noFill/>
        </p:spPr>
      </p:pic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7043" name="Object 3"/>
          <p:cNvGraphicFramePr>
            <a:graphicFrameLocks noChangeAspect="1"/>
          </p:cNvGraphicFramePr>
          <p:nvPr/>
        </p:nvGraphicFramePr>
        <p:xfrm>
          <a:off x="862013" y="609600"/>
          <a:ext cx="6983412" cy="1317625"/>
        </p:xfrm>
        <a:graphic>
          <a:graphicData uri="http://schemas.openxmlformats.org/presentationml/2006/ole">
            <p:oleObj spid="_x0000_s101378" name="Формула" r:id="rId4" imgW="2539800" imgH="482400" progId="Equation.3">
              <p:embed/>
            </p:oleObj>
          </a:graphicData>
        </a:graphic>
      </p:graphicFrame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928662" y="2000240"/>
            <a:ext cx="40005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4000" b="1" dirty="0" smtClean="0">
                <a:solidFill>
                  <a:srgbClr val="007635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b="1" i="1" dirty="0" smtClean="0">
                <a:solidFill>
                  <a:srgbClr val="007635"/>
                </a:solidFill>
                <a:latin typeface="Times New Roman" pitchFamily="18" charset="0"/>
                <a:cs typeface="Times New Roman" pitchFamily="18" charset="0"/>
              </a:rPr>
              <a:t>тп </a:t>
            </a:r>
            <a:r>
              <a:rPr lang="ru-RU" sz="4000" b="1" dirty="0" smtClean="0">
                <a:solidFill>
                  <a:srgbClr val="007635"/>
                </a:solidFill>
                <a:latin typeface="Times New Roman" pitchFamily="18" charset="0"/>
                <a:cs typeface="Times New Roman" pitchFamily="18" charset="0"/>
              </a:rPr>
              <a:t>= –18 </a:t>
            </a:r>
            <a:endParaRPr lang="ru-RU" sz="4000" dirty="0">
              <a:solidFill>
                <a:srgbClr val="00763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715008" y="642918"/>
            <a:ext cx="785818" cy="572400"/>
          </a:xfrm>
          <a:prstGeom prst="ellipse">
            <a:avLst/>
          </a:prstGeom>
          <a:noFill/>
          <a:ln w="38100">
            <a:solidFill>
              <a:srgbClr val="DB07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786182" y="1285860"/>
            <a:ext cx="785818" cy="572400"/>
          </a:xfrm>
          <a:prstGeom prst="ellipse">
            <a:avLst/>
          </a:prstGeom>
          <a:noFill/>
          <a:ln w="38100">
            <a:solidFill>
              <a:srgbClr val="DB07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book_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4622836"/>
            <a:ext cx="2267744" cy="1809193"/>
          </a:xfrm>
          <a:prstGeom prst="rect">
            <a:avLst/>
          </a:prstGeom>
          <a:noFill/>
        </p:spPr>
      </p:pic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7043" name="Object 3"/>
          <p:cNvGraphicFramePr>
            <a:graphicFrameLocks noChangeAspect="1"/>
          </p:cNvGraphicFramePr>
          <p:nvPr/>
        </p:nvGraphicFramePr>
        <p:xfrm>
          <a:off x="862013" y="609600"/>
          <a:ext cx="6983412" cy="1317625"/>
        </p:xfrm>
        <a:graphic>
          <a:graphicData uri="http://schemas.openxmlformats.org/presentationml/2006/ole">
            <p:oleObj spid="_x0000_s102402" name="Формула" r:id="rId4" imgW="2539800" imgH="482400" progId="Equation.3">
              <p:embed/>
            </p:oleObj>
          </a:graphicData>
        </a:graphic>
      </p:graphicFrame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929454" y="642918"/>
            <a:ext cx="571504" cy="572400"/>
          </a:xfrm>
          <a:prstGeom prst="ellipse">
            <a:avLst/>
          </a:prstGeom>
          <a:noFill/>
          <a:ln w="38100">
            <a:solidFill>
              <a:srgbClr val="DB07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714876" y="1285860"/>
            <a:ext cx="571504" cy="572400"/>
          </a:xfrm>
          <a:prstGeom prst="ellipse">
            <a:avLst/>
          </a:prstGeom>
          <a:noFill/>
          <a:ln w="38100">
            <a:solidFill>
              <a:srgbClr val="DB07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928662" y="2000240"/>
            <a:ext cx="40005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4000" b="1" i="1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b="1" baseline="30000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b="1" dirty="0" smtClean="0">
                <a:solidFill>
                  <a:srgbClr val="004376"/>
                </a:solidFill>
                <a:latin typeface="Times New Roman" pitchFamily="18" charset="0"/>
                <a:cs typeface="Times New Roman" pitchFamily="18" charset="0"/>
              </a:rPr>
              <a:t> = 9</a:t>
            </a:r>
            <a:endParaRPr lang="ru-RU" sz="4000" dirty="0">
              <a:solidFill>
                <a:srgbClr val="00437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book_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4622836"/>
            <a:ext cx="2267744" cy="1809193"/>
          </a:xfrm>
          <a:prstGeom prst="rect">
            <a:avLst/>
          </a:prstGeom>
          <a:noFill/>
        </p:spPr>
      </p:pic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7043" name="Object 3"/>
          <p:cNvGraphicFramePr>
            <a:graphicFrameLocks noChangeAspect="1"/>
          </p:cNvGraphicFramePr>
          <p:nvPr/>
        </p:nvGraphicFramePr>
        <p:xfrm>
          <a:off x="862013" y="609600"/>
          <a:ext cx="6983412" cy="1317625"/>
        </p:xfrm>
        <a:graphic>
          <a:graphicData uri="http://schemas.openxmlformats.org/presentationml/2006/ole">
            <p:oleObj spid="_x0000_s103426" name="Формула" r:id="rId4" imgW="2539800" imgH="482400" progId="Equation.3">
              <p:embed/>
            </p:oleObj>
          </a:graphicData>
        </a:graphic>
      </p:graphicFrame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7045" name="Object 5"/>
          <p:cNvGraphicFramePr>
            <a:graphicFrameLocks noChangeAspect="1"/>
          </p:cNvGraphicFramePr>
          <p:nvPr/>
        </p:nvGraphicFramePr>
        <p:xfrm>
          <a:off x="3071802" y="1928802"/>
          <a:ext cx="2512354" cy="2643206"/>
        </p:xfrm>
        <a:graphic>
          <a:graphicData uri="http://schemas.openxmlformats.org/presentationml/2006/ole">
            <p:oleObj spid="_x0000_s103427" name="Формула" r:id="rId5" imgW="914400" imgH="965200" progId="Equation.3">
              <p:embed/>
            </p:oleObj>
          </a:graphicData>
        </a:graphic>
      </p:graphicFrame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book_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4622836"/>
            <a:ext cx="2267744" cy="1809193"/>
          </a:xfrm>
          <a:prstGeom prst="rect">
            <a:avLst/>
          </a:prstGeom>
          <a:noFill/>
        </p:spPr>
      </p:pic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1928794" y="500042"/>
          <a:ext cx="6116638" cy="642938"/>
        </p:xfrm>
        <a:graphic>
          <a:graphicData uri="http://schemas.openxmlformats.org/presentationml/2006/ole">
            <p:oleObj spid="_x0000_s87042" name="Формула" r:id="rId4" imgW="2450880" imgH="253800" progId="Equation.3">
              <p:embed/>
            </p:oleObj>
          </a:graphicData>
        </a:graphic>
      </p:graphicFrame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7043" name="Object 3"/>
          <p:cNvGraphicFramePr>
            <a:graphicFrameLocks noChangeAspect="1"/>
          </p:cNvGraphicFramePr>
          <p:nvPr/>
        </p:nvGraphicFramePr>
        <p:xfrm>
          <a:off x="214282" y="1428736"/>
          <a:ext cx="8633215" cy="1071570"/>
        </p:xfrm>
        <a:graphic>
          <a:graphicData uri="http://schemas.openxmlformats.org/presentationml/2006/ole">
            <p:oleObj spid="_x0000_s87043" name="Формула" r:id="rId5" imgW="4064000" imgH="508000" progId="Equation.3">
              <p:embed/>
            </p:oleObj>
          </a:graphicData>
        </a:graphic>
      </p:graphicFrame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7045" name="Object 5"/>
          <p:cNvGraphicFramePr>
            <a:graphicFrameLocks noChangeAspect="1"/>
          </p:cNvGraphicFramePr>
          <p:nvPr/>
        </p:nvGraphicFramePr>
        <p:xfrm>
          <a:off x="3143240" y="2643182"/>
          <a:ext cx="2240748" cy="2357454"/>
        </p:xfrm>
        <a:graphic>
          <a:graphicData uri="http://schemas.openxmlformats.org/presentationml/2006/ole">
            <p:oleObj spid="_x0000_s87045" name="Формула" r:id="rId6" imgW="914400" imgH="965200" progId="Equation.3">
              <p:embed/>
            </p:oleObj>
          </a:graphicData>
        </a:graphic>
      </p:graphicFrame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7047" name="Object 7"/>
          <p:cNvGraphicFramePr>
            <a:graphicFrameLocks noChangeAspect="1"/>
          </p:cNvGraphicFramePr>
          <p:nvPr/>
        </p:nvGraphicFramePr>
        <p:xfrm>
          <a:off x="642910" y="5000636"/>
          <a:ext cx="6072230" cy="642942"/>
        </p:xfrm>
        <a:graphic>
          <a:graphicData uri="http://schemas.openxmlformats.org/presentationml/2006/ole">
            <p:oleObj spid="_x0000_s87047" name="Формула" r:id="rId7" imgW="2425700" imgH="254000" progId="Equation.3">
              <p:embed/>
            </p:oleObj>
          </a:graphicData>
        </a:graphic>
      </p:graphicFrame>
      <p:sp>
        <p:nvSpPr>
          <p:cNvPr id="87049" name="Rectangle 9"/>
          <p:cNvSpPr>
            <a:spLocks noChangeArrowheads="1"/>
          </p:cNvSpPr>
          <p:nvPr/>
        </p:nvSpPr>
        <p:spPr bwMode="auto">
          <a:xfrm>
            <a:off x="285720" y="5929330"/>
            <a:ext cx="286732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kk-KZ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kk-K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–6.</a:t>
            </a:r>
            <a:endParaRPr kumimoji="0" lang="kk-K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908720"/>
            <a:ext cx="7632848" cy="258532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solidFill>
                  <a:srgbClr val="DB0771"/>
                </a:solidFill>
              </a:rPr>
              <a:t>Избавление от </a:t>
            </a:r>
            <a:r>
              <a:rPr lang="ru-RU" sz="5400" b="1" dirty="0">
                <a:solidFill>
                  <a:srgbClr val="DB0771"/>
                </a:solidFill>
              </a:rPr>
              <a:t>иррациональности </a:t>
            </a:r>
            <a:endParaRPr lang="ru-RU" sz="5400" b="1" dirty="0" smtClean="0">
              <a:solidFill>
                <a:srgbClr val="DB0771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DB0771"/>
                </a:solidFill>
              </a:rPr>
              <a:t>в знаменателе дроби</a:t>
            </a:r>
            <a:endParaRPr lang="ru-RU" sz="5400" dirty="0">
              <a:solidFill>
                <a:srgbClr val="DB077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5" descr="1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3786190"/>
            <a:ext cx="2304256" cy="23328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5" descr="1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5301208"/>
            <a:ext cx="1279525" cy="12954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987824" y="620688"/>
            <a:ext cx="1875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Пример 1.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556792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Избавимся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от иррациональности 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знаменателе дроби: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2987824" y="2132856"/>
          <a:ext cx="2037499" cy="1080120"/>
        </p:xfrm>
        <a:graphic>
          <a:graphicData uri="http://schemas.openxmlformats.org/presentationml/2006/ole">
            <p:oleObj spid="_x0000_s36865" name="Формула" r:id="rId4" imgW="787400" imgH="4191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/>
          <p:nvPr/>
        </p:nvGrpSpPr>
        <p:grpSpPr>
          <a:xfrm>
            <a:off x="-32" y="-23"/>
            <a:ext cx="9144032" cy="6858047"/>
            <a:chOff x="-32" y="-23"/>
            <a:chExt cx="9144032" cy="6858047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 cstate="print">
              <a:lum/>
            </a:blip>
            <a:srcRect/>
            <a:stretch>
              <a:fillRect/>
            </a:stretch>
          </p:blipFill>
          <p:spPr bwMode="auto">
            <a:xfrm>
              <a:off x="-32" y="-23"/>
              <a:ext cx="2291566" cy="928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Прямоугольник 7"/>
            <p:cNvSpPr/>
            <p:nvPr/>
          </p:nvSpPr>
          <p:spPr>
            <a:xfrm>
              <a:off x="1919269" y="11428"/>
              <a:ext cx="7215206" cy="36000"/>
            </a:xfrm>
            <a:prstGeom prst="rect">
              <a:avLst/>
            </a:prstGeom>
            <a:solidFill>
              <a:srgbClr val="8C2D35"/>
            </a:solidFill>
            <a:ln>
              <a:solidFill>
                <a:srgbClr val="8C2D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0" y="6714024"/>
              <a:ext cx="9144000" cy="144000"/>
            </a:xfrm>
            <a:prstGeom prst="rect">
              <a:avLst/>
            </a:prstGeom>
            <a:solidFill>
              <a:srgbClr val="8C2D35"/>
            </a:solidFill>
            <a:ln>
              <a:solidFill>
                <a:srgbClr val="8C2D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Заголовок 1"/>
          <p:cNvSpPr txBox="1">
            <a:spLocks/>
          </p:cNvSpPr>
          <p:nvPr/>
        </p:nvSpPr>
        <p:spPr>
          <a:xfrm>
            <a:off x="1928794" y="357166"/>
            <a:ext cx="6929486" cy="928670"/>
          </a:xfrm>
          <a:prstGeom prst="rect">
            <a:avLst/>
          </a:prstGeom>
          <a:noFill/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500" b="1" dirty="0" smtClean="0">
                <a:solidFill>
                  <a:srgbClr val="A50021"/>
                </a:solidFill>
                <a:latin typeface="Arial Black" pitchFamily="34" charset="0"/>
                <a:ea typeface="+mj-ea"/>
                <a:cs typeface="+mj-cs"/>
              </a:rPr>
              <a:t>Цели урока:</a:t>
            </a:r>
            <a:endParaRPr kumimoji="0" lang="ru-RU" sz="4500" b="1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11" name="Заголовок 175"/>
          <p:cNvSpPr txBox="1">
            <a:spLocks/>
          </p:cNvSpPr>
          <p:nvPr/>
        </p:nvSpPr>
        <p:spPr>
          <a:xfrm>
            <a:off x="323528" y="1556792"/>
            <a:ext cx="8424936" cy="1571636"/>
          </a:xfrm>
          <a:prstGeom prst="round2SameRect">
            <a:avLst>
              <a:gd name="adj1" fmla="val 20908"/>
              <a:gd name="adj2" fmla="val 50000"/>
            </a:avLst>
          </a:prstGeom>
          <a:gradFill>
            <a:gsLst>
              <a:gs pos="50000">
                <a:schemeClr val="bg1">
                  <a:alpha val="72000"/>
                </a:schemeClr>
              </a:gs>
              <a:gs pos="0">
                <a:srgbClr val="226C30">
                  <a:alpha val="21000"/>
                </a:srgbClr>
              </a:gs>
            </a:gsLst>
            <a:lin ang="5400000" scaled="0"/>
          </a:gradFill>
          <a:ln w="63500">
            <a:solidFill>
              <a:srgbClr val="A50021">
                <a:alpha val="62000"/>
              </a:srgbClr>
            </a:solidFill>
          </a:ln>
        </p:spPr>
        <p:txBody>
          <a:bodyPr rtlCol="0"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Продолжить изучение метода неопределенных коэффициентов;</a:t>
            </a:r>
          </a:p>
        </p:txBody>
      </p:sp>
      <p:sp>
        <p:nvSpPr>
          <p:cNvPr id="12" name="Заголовок 175"/>
          <p:cNvSpPr txBox="1">
            <a:spLocks/>
          </p:cNvSpPr>
          <p:nvPr/>
        </p:nvSpPr>
        <p:spPr>
          <a:xfrm>
            <a:off x="395536" y="3645024"/>
            <a:ext cx="8352928" cy="1944216"/>
          </a:xfrm>
          <a:prstGeom prst="round2SameRect">
            <a:avLst>
              <a:gd name="adj1" fmla="val 20908"/>
              <a:gd name="adj2" fmla="val 50000"/>
            </a:avLst>
          </a:prstGeom>
          <a:gradFill>
            <a:gsLst>
              <a:gs pos="50000">
                <a:schemeClr val="bg1">
                  <a:alpha val="72000"/>
                </a:schemeClr>
              </a:gs>
              <a:gs pos="0">
                <a:srgbClr val="226C30">
                  <a:alpha val="21000"/>
                </a:srgbClr>
              </a:gs>
            </a:gsLst>
            <a:lin ang="5400000" scaled="0"/>
          </a:gradFill>
          <a:ln w="63500">
            <a:solidFill>
              <a:srgbClr val="A50021">
                <a:alpha val="62000"/>
              </a:srgbClr>
            </a:solidFill>
          </a:ln>
        </p:spPr>
        <p:txBody>
          <a:bodyPr rtlCol="0">
            <a:no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рассмотреть решение задач с помощью метода неопределенных  коэффициентов.</a:t>
            </a:r>
          </a:p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5" descr="1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5301208"/>
            <a:ext cx="1279525" cy="1295400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8916" name="Object 4"/>
          <p:cNvGraphicFramePr>
            <a:graphicFrameLocks noChangeAspect="1"/>
          </p:cNvGraphicFramePr>
          <p:nvPr/>
        </p:nvGraphicFramePr>
        <p:xfrm>
          <a:off x="467544" y="908720"/>
          <a:ext cx="5210761" cy="1152128"/>
        </p:xfrm>
        <a:graphic>
          <a:graphicData uri="http://schemas.openxmlformats.org/presentationml/2006/ole">
            <p:oleObj spid="_x0000_s38916" name="Формула" r:id="rId4" imgW="1892300" imgH="419100" progId="Equation.3">
              <p:embed/>
            </p:oleObj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467544" y="2492896"/>
          <a:ext cx="6676224" cy="743745"/>
        </p:xfrm>
        <a:graphic>
          <a:graphicData uri="http://schemas.openxmlformats.org/presentationml/2006/ole">
            <p:oleObj spid="_x0000_s38915" name="Формула" r:id="rId5" imgW="2032000" imgH="241300" progId="Equation.3">
              <p:embed/>
            </p:oleObj>
          </a:graphicData>
        </a:graphic>
      </p:graphicFrame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3203848" y="236793"/>
            <a:ext cx="22322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436980" y="1969676"/>
            <a:ext cx="13987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Отсюда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395536" y="3356992"/>
            <a:ext cx="74888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Раскроем скобки, сгруппируем: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8922" name="Object 10"/>
          <p:cNvGraphicFramePr>
            <a:graphicFrameLocks noChangeAspect="1"/>
          </p:cNvGraphicFramePr>
          <p:nvPr/>
        </p:nvGraphicFramePr>
        <p:xfrm>
          <a:off x="467544" y="4005064"/>
          <a:ext cx="8072770" cy="1368152"/>
        </p:xfrm>
        <a:graphic>
          <a:graphicData uri="http://schemas.openxmlformats.org/presentationml/2006/ole">
            <p:oleObj spid="_x0000_s38922" name="Формула" r:id="rId6" imgW="2844720" imgH="482400" progId="Equation.3">
              <p:embed/>
            </p:oleObj>
          </a:graphicData>
        </a:graphic>
      </p:graphicFrame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685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38918" grpId="0"/>
      <p:bldP spid="389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5" descr="1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5301208"/>
            <a:ext cx="1279525" cy="1295400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8921" name="Object 9"/>
          <p:cNvGraphicFramePr>
            <a:graphicFrameLocks noChangeAspect="1"/>
          </p:cNvGraphicFramePr>
          <p:nvPr/>
        </p:nvGraphicFramePr>
        <p:xfrm>
          <a:off x="436194" y="785794"/>
          <a:ext cx="8064896" cy="1537232"/>
        </p:xfrm>
        <a:graphic>
          <a:graphicData uri="http://schemas.openxmlformats.org/presentationml/2006/ole">
            <p:oleObj spid="_x0000_s39941" name="Формула" r:id="rId4" imgW="2628720" imgH="507960" progId="Equation.3">
              <p:embed/>
            </p:oleObj>
          </a:graphicData>
        </a:graphic>
      </p:graphicFrame>
      <p:graphicFrame>
        <p:nvGraphicFramePr>
          <p:cNvPr id="38920" name="Object 8"/>
          <p:cNvGraphicFramePr>
            <a:graphicFrameLocks noChangeAspect="1"/>
          </p:cNvGraphicFramePr>
          <p:nvPr/>
        </p:nvGraphicFramePr>
        <p:xfrm>
          <a:off x="357158" y="2643182"/>
          <a:ext cx="6455734" cy="1656184"/>
        </p:xfrm>
        <a:graphic>
          <a:graphicData uri="http://schemas.openxmlformats.org/presentationml/2006/ole">
            <p:oleObj spid="_x0000_s39942" name="Формула" r:id="rId5" imgW="1955520" imgH="507960" progId="Equation.3">
              <p:embed/>
            </p:oleObj>
          </a:graphicData>
        </a:graphic>
      </p:graphicFrame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685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9943" name="Object 7"/>
          <p:cNvGraphicFramePr>
            <a:graphicFrameLocks noChangeAspect="1"/>
          </p:cNvGraphicFramePr>
          <p:nvPr/>
        </p:nvGraphicFramePr>
        <p:xfrm>
          <a:off x="428596" y="4786322"/>
          <a:ext cx="6912775" cy="1512168"/>
        </p:xfrm>
        <a:graphic>
          <a:graphicData uri="http://schemas.openxmlformats.org/presentationml/2006/ole">
            <p:oleObj spid="_x0000_s39943" name="Формула" r:id="rId6" imgW="2286000" imgH="5079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5" descr="1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5301208"/>
            <a:ext cx="1279525" cy="1295400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0969" name="Object 9"/>
          <p:cNvGraphicFramePr>
            <a:graphicFrameLocks noChangeAspect="1"/>
          </p:cNvGraphicFramePr>
          <p:nvPr/>
        </p:nvGraphicFramePr>
        <p:xfrm>
          <a:off x="179512" y="764704"/>
          <a:ext cx="8580473" cy="648072"/>
        </p:xfrm>
        <a:graphic>
          <a:graphicData uri="http://schemas.openxmlformats.org/presentationml/2006/ole">
            <p:oleObj spid="_x0000_s104450" name="Формула" r:id="rId4" imgW="3149600" imgH="241300" progId="Equation.3">
              <p:embed/>
            </p:oleObj>
          </a:graphicData>
        </a:graphic>
      </p:graphicFrame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1409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0" y="2124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2838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9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0" y="1171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0" y="3476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357554" y="714356"/>
            <a:ext cx="2143140" cy="785818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034" y="1857364"/>
            <a:ext cx="37192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endParaRPr lang="ru-RU" sz="4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5" descr="1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5301208"/>
            <a:ext cx="1279525" cy="1295400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0969" name="Object 9"/>
          <p:cNvGraphicFramePr>
            <a:graphicFrameLocks noChangeAspect="1"/>
          </p:cNvGraphicFramePr>
          <p:nvPr/>
        </p:nvGraphicFramePr>
        <p:xfrm>
          <a:off x="179512" y="764704"/>
          <a:ext cx="8580473" cy="648072"/>
        </p:xfrm>
        <a:graphic>
          <a:graphicData uri="http://schemas.openxmlformats.org/presentationml/2006/ole">
            <p:oleObj spid="_x0000_s105474" name="Формула" r:id="rId4" imgW="3149600" imgH="241300" progId="Equation.3">
              <p:embed/>
            </p:oleObj>
          </a:graphicData>
        </a:graphic>
      </p:graphicFrame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1409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0" y="2124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2838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9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0" y="1171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0" y="3476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215074" y="714356"/>
            <a:ext cx="1928826" cy="785818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42910" y="1714488"/>
            <a:ext cx="34371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4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4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endParaRPr lang="ru-RU" sz="4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5" descr="1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5301208"/>
            <a:ext cx="1279525" cy="1295400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0969" name="Object 9"/>
          <p:cNvGraphicFramePr>
            <a:graphicFrameLocks noChangeAspect="1"/>
          </p:cNvGraphicFramePr>
          <p:nvPr/>
        </p:nvGraphicFramePr>
        <p:xfrm>
          <a:off x="179512" y="764704"/>
          <a:ext cx="8580473" cy="648072"/>
        </p:xfrm>
        <a:graphic>
          <a:graphicData uri="http://schemas.openxmlformats.org/presentationml/2006/ole">
            <p:oleObj spid="_x0000_s106498" name="Формула" r:id="rId4" imgW="3149600" imgH="241300" progId="Equation.3">
              <p:embed/>
            </p:oleObj>
          </a:graphicData>
        </a:graphic>
      </p:graphicFrame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1409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0" y="2124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2838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9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0" y="1171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0" y="3476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42876" y="714356"/>
            <a:ext cx="2428860" cy="785818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42910" y="1714488"/>
            <a:ext cx="4033476" cy="76944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 3</a:t>
            </a: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8358214" y="857232"/>
            <a:ext cx="500400" cy="500066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5" descr="1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5301208"/>
            <a:ext cx="1279525" cy="1295400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0969" name="Object 9"/>
          <p:cNvGraphicFramePr>
            <a:graphicFrameLocks noChangeAspect="1"/>
          </p:cNvGraphicFramePr>
          <p:nvPr/>
        </p:nvGraphicFramePr>
        <p:xfrm>
          <a:off x="179512" y="764704"/>
          <a:ext cx="8580473" cy="648072"/>
        </p:xfrm>
        <a:graphic>
          <a:graphicData uri="http://schemas.openxmlformats.org/presentationml/2006/ole">
            <p:oleObj spid="_x0000_s107522" name="Формула" r:id="rId4" imgW="3149600" imgH="241300" progId="Equation.3">
              <p:embed/>
            </p:oleObj>
          </a:graphicData>
        </a:graphic>
      </p:graphicFrame>
      <p:graphicFrame>
        <p:nvGraphicFramePr>
          <p:cNvPr id="40968" name="Object 8"/>
          <p:cNvGraphicFramePr>
            <a:graphicFrameLocks noChangeAspect="1"/>
          </p:cNvGraphicFramePr>
          <p:nvPr/>
        </p:nvGraphicFramePr>
        <p:xfrm>
          <a:off x="323528" y="1533438"/>
          <a:ext cx="2649894" cy="1656184"/>
        </p:xfrm>
        <a:graphic>
          <a:graphicData uri="http://schemas.openxmlformats.org/presentationml/2006/ole">
            <p:oleObj spid="_x0000_s107523" name="Формула" r:id="rId5" imgW="1143000" imgH="711200" progId="Equation.3">
              <p:embed/>
            </p:oleObj>
          </a:graphicData>
        </a:graphic>
      </p:graphicFrame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1409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0" y="2124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2838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9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0" y="1171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0" y="3476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5" descr="1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5301208"/>
            <a:ext cx="1279525" cy="1295400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0969" name="Object 9"/>
          <p:cNvGraphicFramePr>
            <a:graphicFrameLocks noChangeAspect="1"/>
          </p:cNvGraphicFramePr>
          <p:nvPr/>
        </p:nvGraphicFramePr>
        <p:xfrm>
          <a:off x="179512" y="764704"/>
          <a:ext cx="8580473" cy="648072"/>
        </p:xfrm>
        <a:graphic>
          <a:graphicData uri="http://schemas.openxmlformats.org/presentationml/2006/ole">
            <p:oleObj spid="_x0000_s40969" name="Формула" r:id="rId4" imgW="3149600" imgH="241300" progId="Equation.3">
              <p:embed/>
            </p:oleObj>
          </a:graphicData>
        </a:graphic>
      </p:graphicFrame>
      <p:graphicFrame>
        <p:nvGraphicFramePr>
          <p:cNvPr id="40968" name="Object 8"/>
          <p:cNvGraphicFramePr>
            <a:graphicFrameLocks noChangeAspect="1"/>
          </p:cNvGraphicFramePr>
          <p:nvPr/>
        </p:nvGraphicFramePr>
        <p:xfrm>
          <a:off x="323528" y="1533438"/>
          <a:ext cx="2649894" cy="1656184"/>
        </p:xfrm>
        <a:graphic>
          <a:graphicData uri="http://schemas.openxmlformats.org/presentationml/2006/ole">
            <p:oleObj spid="_x0000_s40968" name="Формула" r:id="rId5" imgW="1143000" imgH="711200" progId="Equation.3">
              <p:embed/>
            </p:oleObj>
          </a:graphicData>
        </a:graphic>
      </p:graphicFrame>
      <p:graphicFrame>
        <p:nvGraphicFramePr>
          <p:cNvPr id="40967" name="Object 7"/>
          <p:cNvGraphicFramePr>
            <a:graphicFrameLocks noChangeAspect="1"/>
          </p:cNvGraphicFramePr>
          <p:nvPr/>
        </p:nvGraphicFramePr>
        <p:xfrm>
          <a:off x="3131840" y="1533438"/>
          <a:ext cx="2419469" cy="1512168"/>
        </p:xfrm>
        <a:graphic>
          <a:graphicData uri="http://schemas.openxmlformats.org/presentationml/2006/ole">
            <p:oleObj spid="_x0000_s40967" name="Формула" r:id="rId6" imgW="1143000" imgH="711200" progId="Equation.3">
              <p:embed/>
            </p:oleObj>
          </a:graphicData>
        </a:graphic>
      </p:graphicFrame>
      <p:graphicFrame>
        <p:nvGraphicFramePr>
          <p:cNvPr id="40966" name="Object 6"/>
          <p:cNvGraphicFramePr>
            <a:graphicFrameLocks noChangeAspect="1"/>
          </p:cNvGraphicFramePr>
          <p:nvPr/>
        </p:nvGraphicFramePr>
        <p:xfrm>
          <a:off x="5652119" y="1533438"/>
          <a:ext cx="2419469" cy="1512168"/>
        </p:xfrm>
        <a:graphic>
          <a:graphicData uri="http://schemas.openxmlformats.org/presentationml/2006/ole">
            <p:oleObj spid="_x0000_s40966" name="Формула" r:id="rId7" imgW="1143000" imgH="711200" progId="Equation.3">
              <p:embed/>
            </p:oleObj>
          </a:graphicData>
        </a:graphic>
      </p:graphicFrame>
      <p:graphicFrame>
        <p:nvGraphicFramePr>
          <p:cNvPr id="40965" name="Object 5"/>
          <p:cNvGraphicFramePr>
            <a:graphicFrameLocks noChangeAspect="1"/>
          </p:cNvGraphicFramePr>
          <p:nvPr/>
        </p:nvGraphicFramePr>
        <p:xfrm>
          <a:off x="323528" y="3212976"/>
          <a:ext cx="2520280" cy="1575175"/>
        </p:xfrm>
        <a:graphic>
          <a:graphicData uri="http://schemas.openxmlformats.org/presentationml/2006/ole">
            <p:oleObj spid="_x0000_s40965" name="Формула" r:id="rId8" imgW="1143000" imgH="711200" progId="Equation.3">
              <p:embed/>
            </p:oleObj>
          </a:graphicData>
        </a:graphic>
      </p:graphicFrame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1409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0" y="2124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2838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0978" name="Object 18"/>
          <p:cNvGraphicFramePr>
            <a:graphicFrameLocks noChangeAspect="1"/>
          </p:cNvGraphicFramePr>
          <p:nvPr/>
        </p:nvGraphicFramePr>
        <p:xfrm>
          <a:off x="2915816" y="3212976"/>
          <a:ext cx="2563485" cy="1602178"/>
        </p:xfrm>
        <a:graphic>
          <a:graphicData uri="http://schemas.openxmlformats.org/presentationml/2006/ole">
            <p:oleObj spid="_x0000_s40978" name="Формула" r:id="rId9" imgW="1143000" imgH="711200" progId="Equation.3">
              <p:embed/>
            </p:oleObj>
          </a:graphicData>
        </a:graphic>
      </p:graphicFrame>
      <p:graphicFrame>
        <p:nvGraphicFramePr>
          <p:cNvPr id="40977" name="Object 17"/>
          <p:cNvGraphicFramePr>
            <a:graphicFrameLocks noChangeAspect="1"/>
          </p:cNvGraphicFramePr>
          <p:nvPr/>
        </p:nvGraphicFramePr>
        <p:xfrm>
          <a:off x="5436096" y="3212976"/>
          <a:ext cx="2310017" cy="1560822"/>
        </p:xfrm>
        <a:graphic>
          <a:graphicData uri="http://schemas.openxmlformats.org/presentationml/2006/ole">
            <p:oleObj spid="_x0000_s40977" name="Формула" r:id="rId10" imgW="1054100" imgH="711200" progId="Equation.3">
              <p:embed/>
            </p:oleObj>
          </a:graphicData>
        </a:graphic>
      </p:graphicFrame>
      <p:graphicFrame>
        <p:nvGraphicFramePr>
          <p:cNvPr id="40976" name="Object 16"/>
          <p:cNvGraphicFramePr>
            <a:graphicFrameLocks noChangeAspect="1"/>
          </p:cNvGraphicFramePr>
          <p:nvPr/>
        </p:nvGraphicFramePr>
        <p:xfrm>
          <a:off x="7668344" y="3041197"/>
          <a:ext cx="1131966" cy="1732601"/>
        </p:xfrm>
        <a:graphic>
          <a:graphicData uri="http://schemas.openxmlformats.org/presentationml/2006/ole">
            <p:oleObj spid="_x0000_s40976" name="Формула" r:id="rId11" imgW="469696" imgH="710891" progId="Equation.3">
              <p:embed/>
            </p:oleObj>
          </a:graphicData>
        </a:graphic>
      </p:graphicFrame>
      <p:graphicFrame>
        <p:nvGraphicFramePr>
          <p:cNvPr id="40975" name="Object 15"/>
          <p:cNvGraphicFramePr>
            <a:graphicFrameLocks noChangeAspect="1"/>
          </p:cNvGraphicFramePr>
          <p:nvPr/>
        </p:nvGraphicFramePr>
        <p:xfrm>
          <a:off x="1907704" y="5157192"/>
          <a:ext cx="3790239" cy="864096"/>
        </p:xfrm>
        <a:graphic>
          <a:graphicData uri="http://schemas.openxmlformats.org/presentationml/2006/ole">
            <p:oleObj spid="_x0000_s40975" name="Формула" r:id="rId12" imgW="1841500" imgH="419100" progId="Equation.3">
              <p:embed/>
            </p:oleObj>
          </a:graphicData>
        </a:graphic>
      </p:graphicFrame>
      <p:sp>
        <p:nvSpPr>
          <p:cNvPr id="40979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0" y="1171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323528" y="5301208"/>
            <a:ext cx="152208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0" y="3476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0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0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40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5" descr="1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5301208"/>
            <a:ext cx="1279525" cy="12954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987824" y="620688"/>
            <a:ext cx="1875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Пример 2.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556792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Избавимся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от иррациональности 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знаменателе дроби: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4035" name="Object 3"/>
          <p:cNvGraphicFramePr>
            <a:graphicFrameLocks noChangeAspect="1"/>
          </p:cNvGraphicFramePr>
          <p:nvPr/>
        </p:nvGraphicFramePr>
        <p:xfrm>
          <a:off x="2987824" y="2636912"/>
          <a:ext cx="2088232" cy="1148528"/>
        </p:xfrm>
        <a:graphic>
          <a:graphicData uri="http://schemas.openxmlformats.org/presentationml/2006/ole">
            <p:oleObj spid="_x0000_s44035" name="Формула" r:id="rId4" imgW="761669" imgH="418918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5" descr="1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5301208"/>
            <a:ext cx="1279525" cy="1295400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203848" y="236793"/>
            <a:ext cx="22322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395536" y="764704"/>
          <a:ext cx="5230399" cy="1224136"/>
        </p:xfrm>
        <a:graphic>
          <a:graphicData uri="http://schemas.openxmlformats.org/presentationml/2006/ole">
            <p:oleObj spid="_x0000_s43009" name="Формула" r:id="rId4" imgW="1790700" imgH="419100" progId="Equation.3">
              <p:embed/>
            </p:oleObj>
          </a:graphicData>
        </a:graphic>
      </p:graphicFrame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3011" name="Object 3"/>
          <p:cNvGraphicFramePr>
            <a:graphicFrameLocks noChangeAspect="1"/>
          </p:cNvGraphicFramePr>
          <p:nvPr/>
        </p:nvGraphicFramePr>
        <p:xfrm>
          <a:off x="467544" y="1988840"/>
          <a:ext cx="6019869" cy="720080"/>
        </p:xfrm>
        <a:graphic>
          <a:graphicData uri="http://schemas.openxmlformats.org/presentationml/2006/ole">
            <p:oleObj spid="_x0000_s43011" name="Формула" r:id="rId5" imgW="1993900" imgH="241300" progId="Equation.3">
              <p:embed/>
            </p:oleObj>
          </a:graphicData>
        </a:graphic>
      </p:graphicFrame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3013" name="Object 5"/>
          <p:cNvGraphicFramePr>
            <a:graphicFrameLocks noChangeAspect="1"/>
          </p:cNvGraphicFramePr>
          <p:nvPr/>
        </p:nvGraphicFramePr>
        <p:xfrm>
          <a:off x="0" y="2924944"/>
          <a:ext cx="9144000" cy="749508"/>
        </p:xfrm>
        <a:graphic>
          <a:graphicData uri="http://schemas.openxmlformats.org/presentationml/2006/ole">
            <p:oleObj spid="_x0000_s43013" name="Формула" r:id="rId6" imgW="2908300" imgH="241300" progId="Equation.3">
              <p:embed/>
            </p:oleObj>
          </a:graphicData>
        </a:graphic>
      </p:graphicFrame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3015" name="Object 7"/>
          <p:cNvGraphicFramePr>
            <a:graphicFrameLocks noChangeAspect="1"/>
          </p:cNvGraphicFramePr>
          <p:nvPr/>
        </p:nvGraphicFramePr>
        <p:xfrm>
          <a:off x="35496" y="3789040"/>
          <a:ext cx="2688299" cy="1800200"/>
        </p:xfrm>
        <a:graphic>
          <a:graphicData uri="http://schemas.openxmlformats.org/presentationml/2006/ole">
            <p:oleObj spid="_x0000_s43015" name="Формула" r:id="rId7" imgW="1066800" imgH="711200" progId="Equation.3">
              <p:embed/>
            </p:oleObj>
          </a:graphicData>
        </a:graphic>
      </p:graphicFrame>
      <p:graphicFrame>
        <p:nvGraphicFramePr>
          <p:cNvPr id="43018" name="Object 10"/>
          <p:cNvGraphicFramePr>
            <a:graphicFrameLocks noChangeAspect="1"/>
          </p:cNvGraphicFramePr>
          <p:nvPr/>
        </p:nvGraphicFramePr>
        <p:xfrm>
          <a:off x="2699792" y="3789040"/>
          <a:ext cx="2664296" cy="1850206"/>
        </p:xfrm>
        <a:graphic>
          <a:graphicData uri="http://schemas.openxmlformats.org/presentationml/2006/ole">
            <p:oleObj spid="_x0000_s43018" name="Формула" r:id="rId8" imgW="1028254" imgH="710891" progId="Equation.3">
              <p:embed/>
            </p:oleObj>
          </a:graphicData>
        </a:graphic>
      </p:graphicFrame>
      <p:graphicFrame>
        <p:nvGraphicFramePr>
          <p:cNvPr id="43017" name="Object 9"/>
          <p:cNvGraphicFramePr>
            <a:graphicFrameLocks noChangeAspect="1"/>
          </p:cNvGraphicFramePr>
          <p:nvPr/>
        </p:nvGraphicFramePr>
        <p:xfrm>
          <a:off x="5580112" y="3667027"/>
          <a:ext cx="2664296" cy="1850205"/>
        </p:xfrm>
        <a:graphic>
          <a:graphicData uri="http://schemas.openxmlformats.org/presentationml/2006/ole">
            <p:oleObj spid="_x0000_s43017" name="Формула" r:id="rId9" imgW="1028254" imgH="710891" progId="Equation.3">
              <p:embed/>
            </p:oleObj>
          </a:graphicData>
        </a:graphic>
      </p:graphicFrame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0" y="714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0" y="1428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5" descr="1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5301208"/>
            <a:ext cx="1279525" cy="1295400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2826525" y="260648"/>
          <a:ext cx="2177523" cy="1512168"/>
        </p:xfrm>
        <a:graphic>
          <a:graphicData uri="http://schemas.openxmlformats.org/presentationml/2006/ole">
            <p:oleObj spid="_x0000_s41988" name="Формула" r:id="rId4" imgW="1028254" imgH="710891" progId="Equation.3">
              <p:embed/>
            </p:oleObj>
          </a:graphicData>
        </a:graphic>
      </p:graphicFrame>
      <p:graphicFrame>
        <p:nvGraphicFramePr>
          <p:cNvPr id="41987" name="Object 3"/>
          <p:cNvGraphicFramePr>
            <a:graphicFrameLocks noChangeAspect="1"/>
          </p:cNvGraphicFramePr>
          <p:nvPr/>
        </p:nvGraphicFramePr>
        <p:xfrm>
          <a:off x="2051720" y="1556792"/>
          <a:ext cx="3927070" cy="936104"/>
        </p:xfrm>
        <a:graphic>
          <a:graphicData uri="http://schemas.openxmlformats.org/presentationml/2006/ole">
            <p:oleObj spid="_x0000_s41987" name="Формула" r:id="rId5" imgW="1637589" imgH="393529" progId="Equation.3">
              <p:embed/>
            </p:oleObj>
          </a:graphicData>
        </a:graphic>
      </p:graphicFrame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11560" y="3140968"/>
          <a:ext cx="6701654" cy="936104"/>
        </p:xfrm>
        <a:graphic>
          <a:graphicData uri="http://schemas.openxmlformats.org/presentationml/2006/ole">
            <p:oleObj spid="_x0000_s41986" name="Формула" r:id="rId6" imgW="2997200" imgH="419100" progId="Equation.3">
              <p:embed/>
            </p:oleObj>
          </a:graphicData>
        </a:graphic>
      </p:graphicFrame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2267744" y="4365104"/>
          <a:ext cx="4490681" cy="1008112"/>
        </p:xfrm>
        <a:graphic>
          <a:graphicData uri="http://schemas.openxmlformats.org/presentationml/2006/ole">
            <p:oleObj spid="_x0000_s41985" name="Формула" r:id="rId7" imgW="1866900" imgH="419100" progId="Equation.3">
              <p:embed/>
            </p:oleObj>
          </a:graphicData>
        </a:graphic>
      </p:graphicFrame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827584" y="1772816"/>
            <a:ext cx="73448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Итак,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467544" y="2564904"/>
            <a:ext cx="35283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Следовательно,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611560" y="4581128"/>
            <a:ext cx="15653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/>
      <p:bldP spid="41991" grpId="0"/>
      <p:bldP spid="4199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book_w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4622836"/>
            <a:ext cx="2267744" cy="1809193"/>
          </a:xfrm>
          <a:prstGeom prst="rect">
            <a:avLst/>
          </a:prstGeom>
          <a:noFill/>
        </p:spPr>
      </p:pic>
      <p:sp>
        <p:nvSpPr>
          <p:cNvPr id="227330" name="Rectangle 2"/>
          <p:cNvSpPr>
            <a:spLocks noChangeArrowheads="1"/>
          </p:cNvSpPr>
          <p:nvPr/>
        </p:nvSpPr>
        <p:spPr bwMode="auto">
          <a:xfrm>
            <a:off x="285720" y="1142984"/>
            <a:ext cx="46973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Является ли разность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7329" name="Object 1"/>
          <p:cNvGraphicFramePr>
            <a:graphicFrameLocks noChangeAspect="1"/>
          </p:cNvGraphicFramePr>
          <p:nvPr/>
        </p:nvGraphicFramePr>
        <p:xfrm>
          <a:off x="2285984" y="1785926"/>
          <a:ext cx="5143536" cy="1068057"/>
        </p:xfrm>
        <a:graphic>
          <a:graphicData uri="http://schemas.openxmlformats.org/presentationml/2006/ole">
            <p:oleObj spid="_x0000_s2050" name="Формула" r:id="rId4" imgW="1739900" imgH="355600" progId="Equation.3">
              <p:embed/>
            </p:oleObj>
          </a:graphicData>
        </a:graphic>
      </p:graphicFrame>
      <p:sp>
        <p:nvSpPr>
          <p:cNvPr id="227331" name="Rectangle 3"/>
          <p:cNvSpPr>
            <a:spLocks noChangeArrowheads="1"/>
          </p:cNvSpPr>
          <p:nvPr/>
        </p:nvSpPr>
        <p:spPr bwMode="auto">
          <a:xfrm>
            <a:off x="357158" y="2786058"/>
            <a:ext cx="30221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целым числом?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7332" name="Rectangle 4"/>
          <p:cNvSpPr>
            <a:spLocks noChangeArrowheads="1"/>
          </p:cNvSpPr>
          <p:nvPr/>
        </p:nvSpPr>
        <p:spPr bwMode="auto">
          <a:xfrm>
            <a:off x="285720" y="3500438"/>
            <a:ext cx="85725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2). 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Докажите, что многочлен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+ 5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делится на приведенный квадратный трехчлен с целыми коэффициентами.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339752" y="332656"/>
            <a:ext cx="5786478" cy="78554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400" dirty="0" smtClean="0">
                <a:solidFill>
                  <a:srgbClr val="A50021"/>
                </a:solidFill>
                <a:latin typeface="Arial Black" pitchFamily="34" charset="0"/>
              </a:rPr>
              <a:t>Домашнее задание</a:t>
            </a:r>
            <a:endParaRPr lang="ru-RU" sz="3400" dirty="0">
              <a:solidFill>
                <a:srgbClr val="A5002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7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7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27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0" grpId="0"/>
      <p:bldP spid="227331" grpId="0"/>
      <p:bldP spid="22733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260648"/>
            <a:ext cx="8136904" cy="34163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solidFill>
                  <a:srgbClr val="0070C0"/>
                </a:solidFill>
              </a:rPr>
              <a:t>Применение </a:t>
            </a:r>
            <a:endParaRPr lang="ru-RU" sz="54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Метода неопределенных коэффициентов</a:t>
            </a:r>
          </a:p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при </a:t>
            </a:r>
            <a:r>
              <a:rPr lang="ru-RU" sz="5400" b="1" dirty="0">
                <a:solidFill>
                  <a:srgbClr val="0070C0"/>
                </a:solidFill>
              </a:rPr>
              <a:t>решении уравнений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0" descr="2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9427" y="3717032"/>
            <a:ext cx="3496749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395536" y="3182199"/>
            <a:ext cx="87484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–1, то                                                                    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395536" y="3645024"/>
            <a:ext cx="77768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3, то                                                          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323528" y="2564904"/>
            <a:ext cx="84249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Если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1, то 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251520" y="1700808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Предположим, что корни уравнения – целые числа, тогда их надо искать среди чисел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Picture 30" descr="2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827584" y="260648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Пример 3. 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Решим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уравнение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– 4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– 9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– 3 = 0. </a:t>
            </a:r>
          </a:p>
        </p:txBody>
      </p:sp>
      <p:graphicFrame>
        <p:nvGraphicFramePr>
          <p:cNvPr id="46085" name="Object 5"/>
          <p:cNvGraphicFramePr>
            <a:graphicFrameLocks noChangeAspect="1"/>
          </p:cNvGraphicFramePr>
          <p:nvPr/>
        </p:nvGraphicFramePr>
        <p:xfrm>
          <a:off x="6516216" y="2204864"/>
          <a:ext cx="1152128" cy="504056"/>
        </p:xfrm>
        <a:graphic>
          <a:graphicData uri="http://schemas.openxmlformats.org/presentationml/2006/ole">
            <p:oleObj spid="_x0000_s46085" name="Формула" r:id="rId4" imgW="457002" imgH="203112" progId="Equation.3">
              <p:embed/>
            </p:oleObj>
          </a:graphicData>
        </a:graphic>
      </p:graphicFrame>
      <p:graphicFrame>
        <p:nvGraphicFramePr>
          <p:cNvPr id="46084" name="Object 4"/>
          <p:cNvGraphicFramePr>
            <a:graphicFrameLocks noChangeAspect="1"/>
          </p:cNvGraphicFramePr>
          <p:nvPr/>
        </p:nvGraphicFramePr>
        <p:xfrm>
          <a:off x="2699792" y="2636912"/>
          <a:ext cx="4392488" cy="552349"/>
        </p:xfrm>
        <a:graphic>
          <a:graphicData uri="http://schemas.openxmlformats.org/presentationml/2006/ole">
            <p:oleObj spid="_x0000_s46084" name="Формула" r:id="rId5" imgW="1586811" imgH="203112" progId="Equation.3">
              <p:embed/>
            </p:oleObj>
          </a:graphicData>
        </a:graphic>
      </p:graphicFrame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2699792" y="3140968"/>
          <a:ext cx="6048672" cy="576064"/>
        </p:xfrm>
        <a:graphic>
          <a:graphicData uri="http://schemas.openxmlformats.org/presentationml/2006/ole">
            <p:oleObj spid="_x0000_s46083" name="Формула" r:id="rId6" imgW="2400300" imgH="228600" progId="Equation.3">
              <p:embed/>
            </p:oleObj>
          </a:graphicData>
        </a:graphic>
      </p:graphicFrame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2699792" y="3573016"/>
          <a:ext cx="4968552" cy="596226"/>
        </p:xfrm>
        <a:graphic>
          <a:graphicData uri="http://schemas.openxmlformats.org/presentationml/2006/ole">
            <p:oleObj spid="_x0000_s46082" name="Формула" r:id="rId7" imgW="1663700" imgH="203200" progId="Equation.3">
              <p:embed/>
            </p:oleObj>
          </a:graphicData>
        </a:graphic>
      </p:graphicFrame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2699792" y="4221088"/>
          <a:ext cx="6144683" cy="576064"/>
        </p:xfrm>
        <a:graphic>
          <a:graphicData uri="http://schemas.openxmlformats.org/presentationml/2006/ole">
            <p:oleObj spid="_x0000_s46081" name="Формула" r:id="rId8" imgW="2438400" imgH="228600" progId="Equation.3">
              <p:embed/>
            </p:oleObj>
          </a:graphicData>
        </a:graphic>
      </p:graphicFrame>
      <p:sp>
        <p:nvSpPr>
          <p:cNvPr id="46090" name="Rectangle 10"/>
          <p:cNvSpPr>
            <a:spLocks noChangeArrowheads="1"/>
          </p:cNvSpPr>
          <p:nvPr/>
        </p:nvSpPr>
        <p:spPr bwMode="auto">
          <a:xfrm>
            <a:off x="395536" y="4221088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–3, то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7158" y="4786322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Отсюда делаем вывод, что рациональных корней наше уравнение не имеет.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1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8" grpId="0"/>
      <p:bldP spid="46089" grpId="0"/>
      <p:bldP spid="46087" grpId="0"/>
      <p:bldP spid="46086" grpId="0"/>
      <p:bldP spid="11" grpId="0"/>
      <p:bldP spid="46090" grpId="0"/>
      <p:bldP spid="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395536" y="2055912"/>
            <a:ext cx="82089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, где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целые. Раскроем скобки: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5060" name="Object 4"/>
          <p:cNvGraphicFramePr>
            <a:graphicFrameLocks noChangeAspect="1"/>
          </p:cNvGraphicFramePr>
          <p:nvPr/>
        </p:nvGraphicFramePr>
        <p:xfrm>
          <a:off x="395536" y="2060848"/>
          <a:ext cx="4431492" cy="504056"/>
        </p:xfrm>
        <a:graphic>
          <a:graphicData uri="http://schemas.openxmlformats.org/presentationml/2006/ole">
            <p:oleObj spid="_x0000_s45060" name="Формула" r:id="rId5" imgW="2006600" imgH="228600" progId="Equation.3">
              <p:embed/>
            </p:oleObj>
          </a:graphicData>
        </a:graphic>
      </p:graphicFrame>
      <p:graphicFrame>
        <p:nvGraphicFramePr>
          <p:cNvPr id="45059" name="Object 3"/>
          <p:cNvGraphicFramePr>
            <a:graphicFrameLocks noChangeAspect="1"/>
          </p:cNvGraphicFramePr>
          <p:nvPr/>
        </p:nvGraphicFramePr>
        <p:xfrm>
          <a:off x="467544" y="3281564"/>
          <a:ext cx="4200466" cy="576064"/>
        </p:xfrm>
        <a:graphic>
          <a:graphicData uri="http://schemas.openxmlformats.org/presentationml/2006/ole">
            <p:oleObj spid="_x0000_s45059" name="Формула" r:id="rId6" imgW="1663700" imgH="228600" progId="Equation.3">
              <p:embed/>
            </p:oleObj>
          </a:graphicData>
        </a:graphic>
      </p:graphicFrame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325438" y="3852869"/>
          <a:ext cx="8135937" cy="504825"/>
        </p:xfrm>
        <a:graphic>
          <a:graphicData uri="http://schemas.openxmlformats.org/presentationml/2006/ole">
            <p:oleObj spid="_x0000_s45058" name="Формула" r:id="rId7" imgW="3225600" imgH="203040" progId="Equation.3">
              <p:embed/>
            </p:oleObj>
          </a:graphicData>
        </a:graphic>
      </p:graphicFrame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342900" y="4352936"/>
          <a:ext cx="8569325" cy="647700"/>
        </p:xfrm>
        <a:graphic>
          <a:graphicData uri="http://schemas.openxmlformats.org/presentationml/2006/ole">
            <p:oleObj spid="_x0000_s45057" name="Формула" r:id="rId8" imgW="3022560" imgH="228600" progId="Equation.3">
              <p:embed/>
            </p:oleObj>
          </a:graphicData>
        </a:graphic>
      </p:graphicFrame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251520" y="621268"/>
            <a:ext cx="835292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Попробуем разложить многочлен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4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9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3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множители в следующем виде: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6" name="Rectangle 10"/>
          <p:cNvSpPr>
            <a:spLocks noChangeArrowheads="1"/>
          </p:cNvSpPr>
          <p:nvPr/>
        </p:nvSpPr>
        <p:spPr bwMode="auto">
          <a:xfrm>
            <a:off x="323528" y="4972963"/>
            <a:ext cx="864096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Приравнивая соответствующие коэффициенты выражений для неизвестных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получаем систему уравнений: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/>
      <p:bldP spid="45061" grpId="0"/>
      <p:bldP spid="4506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71670" y="142852"/>
            <a:ext cx="50481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4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9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3 = </a:t>
            </a:r>
            <a:endParaRPr lang="ru-RU" sz="3200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714348" y="642918"/>
          <a:ext cx="8072437" cy="609600"/>
        </p:xfrm>
        <a:graphic>
          <a:graphicData uri="http://schemas.openxmlformats.org/presentationml/2006/ole">
            <p:oleObj spid="_x0000_s108546" name="Формула" r:id="rId5" imgW="3022560" imgH="228600" progId="Equation.3">
              <p:embed/>
            </p:oleObj>
          </a:graphicData>
        </a:graphic>
      </p:graphicFrame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85720" y="1071546"/>
            <a:ext cx="864096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Приравнивая соответствующие коэффициенты выражений для неизвестных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получаем систему уравнений: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71670" y="142852"/>
            <a:ext cx="50481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4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9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3 = </a:t>
            </a:r>
            <a:endParaRPr lang="ru-RU" sz="3200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714348" y="642918"/>
          <a:ext cx="8072437" cy="609600"/>
        </p:xfrm>
        <a:graphic>
          <a:graphicData uri="http://schemas.openxmlformats.org/presentationml/2006/ole">
            <p:oleObj spid="_x0000_s109570" name="Формула" r:id="rId5" imgW="3022560" imgH="228600" progId="Equation.3">
              <p:embed/>
            </p:oleObj>
          </a:graphicData>
        </a:graphic>
      </p:graphicFrame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85720" y="1071546"/>
            <a:ext cx="864096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Приравнивая соответствующие коэффициенты выражений для неизвестных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получаем систему уравнений: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3428992" y="214290"/>
            <a:ext cx="500066" cy="50006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214546" y="642918"/>
            <a:ext cx="1071570" cy="64294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8053" name="Rectangle 5"/>
          <p:cNvSpPr>
            <a:spLocks noChangeArrowheads="1"/>
          </p:cNvSpPr>
          <p:nvPr/>
        </p:nvSpPr>
        <p:spPr bwMode="auto">
          <a:xfrm>
            <a:off x="642910" y="2571744"/>
            <a:ext cx="307180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 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71670" y="142852"/>
            <a:ext cx="50481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4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9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3 = </a:t>
            </a:r>
            <a:endParaRPr lang="ru-RU" sz="3200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714348" y="642918"/>
          <a:ext cx="8072437" cy="609600"/>
        </p:xfrm>
        <a:graphic>
          <a:graphicData uri="http://schemas.openxmlformats.org/presentationml/2006/ole">
            <p:oleObj spid="_x0000_s110594" name="Формула" r:id="rId5" imgW="3022560" imgH="228600" progId="Equation.3">
              <p:embed/>
            </p:oleObj>
          </a:graphicData>
        </a:graphic>
      </p:graphicFrame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85720" y="1071546"/>
            <a:ext cx="864096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Приравнивая соответствующие коэффициенты выражений для неизвестных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получаем систему уравнений: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357686" y="214290"/>
            <a:ext cx="500066" cy="500066"/>
          </a:xfrm>
          <a:prstGeom prst="ellipse">
            <a:avLst/>
          </a:prstGeom>
          <a:noFill/>
          <a:ln w="3810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000496" y="714356"/>
            <a:ext cx="1928826" cy="500066"/>
          </a:xfrm>
          <a:prstGeom prst="ellipse">
            <a:avLst/>
          </a:prstGeom>
          <a:noFill/>
          <a:ln w="38100"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8053" name="Rectangle 5"/>
          <p:cNvSpPr>
            <a:spLocks noChangeArrowheads="1"/>
          </p:cNvSpPr>
          <p:nvPr/>
        </p:nvSpPr>
        <p:spPr bwMode="auto">
          <a:xfrm>
            <a:off x="642910" y="2571744"/>
            <a:ext cx="38576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0050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0050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50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 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0050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ca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50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0050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50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50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</a:t>
            </a:r>
            <a:r>
              <a:rPr lang="ru-RU" sz="4000" b="1" dirty="0" smtClean="0">
                <a:solidFill>
                  <a:srgbClr val="00421E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4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00421E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71670" y="142852"/>
            <a:ext cx="50481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4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9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3 = </a:t>
            </a:r>
            <a:endParaRPr lang="ru-RU" sz="3200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714348" y="642918"/>
          <a:ext cx="8072437" cy="609600"/>
        </p:xfrm>
        <a:graphic>
          <a:graphicData uri="http://schemas.openxmlformats.org/presentationml/2006/ole">
            <p:oleObj spid="_x0000_s111618" name="Формула" r:id="rId5" imgW="3022560" imgH="228600" progId="Equation.3">
              <p:embed/>
            </p:oleObj>
          </a:graphicData>
        </a:graphic>
      </p:graphicFrame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85720" y="1071546"/>
            <a:ext cx="864096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Приравнивая соответствующие коэффициенты выражений для неизвестных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получаем систему уравнений: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286380" y="214290"/>
            <a:ext cx="500066" cy="500066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429388" y="642918"/>
            <a:ext cx="1500198" cy="571504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8053" name="Rectangle 5"/>
          <p:cNvSpPr>
            <a:spLocks noChangeArrowheads="1"/>
          </p:cNvSpPr>
          <p:nvPr/>
        </p:nvSpPr>
        <p:spPr bwMode="auto">
          <a:xfrm>
            <a:off x="642910" y="2571744"/>
            <a:ext cx="38576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ad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 </a:t>
            </a:r>
            <a:r>
              <a:rPr kumimoji="0" lang="en-US" sz="40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bc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</a:t>
            </a:r>
            <a:r>
              <a:rPr lang="en-US" sz="4000" b="1" dirty="0" smtClean="0">
                <a:solidFill>
                  <a:srgbClr val="7030A0"/>
                </a:solidFill>
              </a:rPr>
              <a:t>–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71670" y="142852"/>
            <a:ext cx="50481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4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9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3 = </a:t>
            </a:r>
            <a:endParaRPr lang="ru-RU" sz="3200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714348" y="642918"/>
          <a:ext cx="8072437" cy="609600"/>
        </p:xfrm>
        <a:graphic>
          <a:graphicData uri="http://schemas.openxmlformats.org/presentationml/2006/ole">
            <p:oleObj spid="_x0000_s112642" name="Формула" r:id="rId5" imgW="3022560" imgH="228600" progId="Equation.3">
              <p:embed/>
            </p:oleObj>
          </a:graphicData>
        </a:graphic>
      </p:graphicFrame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85720" y="1071546"/>
            <a:ext cx="864096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Приравнивая соответствующие коэффициенты выражений для неизвестных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получаем систему уравнений: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012160" y="188640"/>
            <a:ext cx="500066" cy="5000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8053" name="Rectangle 5"/>
          <p:cNvSpPr>
            <a:spLocks noChangeArrowheads="1"/>
          </p:cNvSpPr>
          <p:nvPr/>
        </p:nvSpPr>
        <p:spPr bwMode="auto">
          <a:xfrm>
            <a:off x="642910" y="2571744"/>
            <a:ext cx="38576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i="1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bd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</a:t>
            </a:r>
            <a:r>
              <a:rPr lang="en-US" sz="4000" b="1" dirty="0" smtClean="0">
                <a:solidFill>
                  <a:srgbClr val="FF0000"/>
                </a:solidFill>
              </a:rPr>
              <a:t>–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8172400" y="692696"/>
            <a:ext cx="720080" cy="5000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3214678" y="2357430"/>
          <a:ext cx="2664297" cy="2283684"/>
        </p:xfrm>
        <a:graphic>
          <a:graphicData uri="http://schemas.openxmlformats.org/presentationml/2006/ole">
            <p:oleObj spid="_x0000_s113666" name="Формула" r:id="rId5" imgW="1066800" imgH="914400" progId="Equation.3">
              <p:embed/>
            </p:oleObj>
          </a:graphicData>
        </a:graphic>
      </p:graphicFrame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71670" y="142852"/>
            <a:ext cx="50481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4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9</a:t>
            </a:r>
            <a:r>
              <a:rPr lang="ru-RU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3 = </a:t>
            </a:r>
            <a:endParaRPr lang="ru-RU" sz="3200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714348" y="642918"/>
          <a:ext cx="8072437" cy="609600"/>
        </p:xfrm>
        <a:graphic>
          <a:graphicData uri="http://schemas.openxmlformats.org/presentationml/2006/ole">
            <p:oleObj spid="_x0000_s113667" name="Формула" r:id="rId6" imgW="3022560" imgH="228600" progId="Equation.3">
              <p:embed/>
            </p:oleObj>
          </a:graphicData>
        </a:graphic>
      </p:graphicFrame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285720" y="1071546"/>
            <a:ext cx="864096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Приравнивая соответствующие коэффициенты выражений для неизвестных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получаем систему уравнений: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14690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14691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9704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53956" name="Object 10"/>
          <p:cNvGraphicFramePr>
            <a:graphicFrameLocks noChangeAspect="1"/>
          </p:cNvGraphicFramePr>
          <p:nvPr/>
        </p:nvGraphicFramePr>
        <p:xfrm>
          <a:off x="327025" y="3143250"/>
          <a:ext cx="3011488" cy="2282825"/>
        </p:xfrm>
        <a:graphic>
          <a:graphicData uri="http://schemas.openxmlformats.org/presentationml/2006/ole">
            <p:oleObj spid="_x0000_s114692" name="Формула" r:id="rId7" imgW="120636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436194" y="2857496"/>
            <a:ext cx="80648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Положим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1" descr="book_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4622836"/>
            <a:ext cx="2267744" cy="1809193"/>
          </a:xfrm>
          <a:prstGeom prst="rect">
            <a:avLst/>
          </a:prstGeom>
          <a:noFill/>
        </p:spPr>
      </p:pic>
      <p:graphicFrame>
        <p:nvGraphicFramePr>
          <p:cNvPr id="15366" name="Object 6"/>
          <p:cNvGraphicFramePr>
            <a:graphicFrameLocks noChangeAspect="1"/>
          </p:cNvGraphicFramePr>
          <p:nvPr/>
        </p:nvGraphicFramePr>
        <p:xfrm>
          <a:off x="3707904" y="404664"/>
          <a:ext cx="2125801" cy="504056"/>
        </p:xfrm>
        <a:graphic>
          <a:graphicData uri="http://schemas.openxmlformats.org/presentationml/2006/ole">
            <p:oleObj spid="_x0000_s15366" name="Формула" r:id="rId4" imgW="914003" imgH="215806" progId="Equation.3">
              <p:embed/>
            </p:oleObj>
          </a:graphicData>
        </a:graphic>
      </p:graphicFrame>
      <p:graphicFrame>
        <p:nvGraphicFramePr>
          <p:cNvPr id="15365" name="Object 5"/>
          <p:cNvGraphicFramePr>
            <a:graphicFrameLocks noChangeAspect="1"/>
          </p:cNvGraphicFramePr>
          <p:nvPr/>
        </p:nvGraphicFramePr>
        <p:xfrm>
          <a:off x="500034" y="1142984"/>
          <a:ext cx="3861429" cy="792088"/>
        </p:xfrm>
        <a:graphic>
          <a:graphicData uri="http://schemas.openxmlformats.org/presentationml/2006/ole">
            <p:oleObj spid="_x0000_s15365" name="Формула" r:id="rId5" imgW="1485255" imgH="304668" progId="Equation.3">
              <p:embed/>
            </p:oleObj>
          </a:graphicData>
        </a:graphic>
      </p:graphicFrame>
      <p:graphicFrame>
        <p:nvGraphicFramePr>
          <p:cNvPr id="15364" name="Object 4"/>
          <p:cNvGraphicFramePr>
            <a:graphicFrameLocks noChangeAspect="1"/>
          </p:cNvGraphicFramePr>
          <p:nvPr/>
        </p:nvGraphicFramePr>
        <p:xfrm>
          <a:off x="1403648" y="1928802"/>
          <a:ext cx="7587369" cy="792088"/>
        </p:xfrm>
        <a:graphic>
          <a:graphicData uri="http://schemas.openxmlformats.org/presentationml/2006/ole">
            <p:oleObj spid="_x0000_s15364" name="Формула" r:id="rId6" imgW="3467100" imgH="355600" progId="Equation.3">
              <p:embed/>
            </p:oleObj>
          </a:graphicData>
        </a:graphic>
      </p:graphicFrame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2285984" y="2714620"/>
          <a:ext cx="4097006" cy="792088"/>
        </p:xfrm>
        <a:graphic>
          <a:graphicData uri="http://schemas.openxmlformats.org/presentationml/2006/ole">
            <p:oleObj spid="_x0000_s15363" name="Формула" r:id="rId7" imgW="1435100" imgH="279400" progId="Equation.3">
              <p:embed/>
            </p:oleObj>
          </a:graphicData>
        </a:graphic>
      </p:graphicFrame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500034" y="4071942"/>
          <a:ext cx="5616624" cy="639516"/>
        </p:xfrm>
        <a:graphic>
          <a:graphicData uri="http://schemas.openxmlformats.org/presentationml/2006/ole">
            <p:oleObj spid="_x0000_s15362" name="Формула" r:id="rId8" imgW="1930400" imgH="215900" progId="Equation.3">
              <p:embed/>
            </p:oleObj>
          </a:graphicData>
        </a:graphic>
      </p:graphicFrame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428596" y="4929198"/>
          <a:ext cx="2789956" cy="1368152"/>
        </p:xfrm>
        <a:graphic>
          <a:graphicData uri="http://schemas.openxmlformats.org/presentationml/2006/ole">
            <p:oleObj spid="_x0000_s15361" name="Формула" r:id="rId9" imgW="990170" imgH="482391" progId="Equation.3">
              <p:embed/>
            </p:oleObj>
          </a:graphicData>
        </a:graphic>
      </p:graphicFrame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2143108" y="0"/>
            <a:ext cx="66237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как,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5756061" y="404664"/>
            <a:ext cx="8291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395536" y="2000810"/>
            <a:ext cx="87484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Тогда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1816" y="3548722"/>
            <a:ext cx="7969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где </a:t>
            </a:r>
            <a:r>
              <a:rPr lang="ru-RU" sz="2800" i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lang="ru-RU" sz="2800" i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неизвестные коэффициенты, откуда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/>
      <p:bldP spid="15367" grpId="0"/>
      <p:bldP spid="15368" grpId="0"/>
      <p:bldP spid="15369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15714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15715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9704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53956" name="Object 10"/>
          <p:cNvGraphicFramePr>
            <a:graphicFrameLocks noChangeAspect="1"/>
          </p:cNvGraphicFramePr>
          <p:nvPr/>
        </p:nvGraphicFramePr>
        <p:xfrm>
          <a:off x="327025" y="3143250"/>
          <a:ext cx="3011488" cy="2282825"/>
        </p:xfrm>
        <a:graphic>
          <a:graphicData uri="http://schemas.openxmlformats.org/presentationml/2006/ole">
            <p:oleObj spid="_x0000_s115716" name="Формула" r:id="rId7" imgW="1206360" imgH="914400" progId="Equation.3">
              <p:embed/>
            </p:oleObj>
          </a:graphicData>
        </a:graphic>
      </p:graphicFrame>
      <p:graphicFrame>
        <p:nvGraphicFramePr>
          <p:cNvPr id="253957" name="Object 7"/>
          <p:cNvGraphicFramePr>
            <a:graphicFrameLocks noChangeAspect="1"/>
          </p:cNvGraphicFramePr>
          <p:nvPr/>
        </p:nvGraphicFramePr>
        <p:xfrm>
          <a:off x="3286116" y="3071810"/>
          <a:ext cx="2301875" cy="2232025"/>
        </p:xfrm>
        <a:graphic>
          <a:graphicData uri="http://schemas.openxmlformats.org/presentationml/2006/ole">
            <p:oleObj spid="_x0000_s115717" name="Формула" r:id="rId8" imgW="93960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16738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16739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9704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53956" name="Object 10"/>
          <p:cNvGraphicFramePr>
            <a:graphicFrameLocks noChangeAspect="1"/>
          </p:cNvGraphicFramePr>
          <p:nvPr/>
        </p:nvGraphicFramePr>
        <p:xfrm>
          <a:off x="327025" y="3143250"/>
          <a:ext cx="3011488" cy="2282825"/>
        </p:xfrm>
        <a:graphic>
          <a:graphicData uri="http://schemas.openxmlformats.org/presentationml/2006/ole">
            <p:oleObj spid="_x0000_s116740" name="Формула" r:id="rId7" imgW="1206360" imgH="914400" progId="Equation.3">
              <p:embed/>
            </p:oleObj>
          </a:graphicData>
        </a:graphic>
      </p:graphicFrame>
      <p:graphicFrame>
        <p:nvGraphicFramePr>
          <p:cNvPr id="253957" name="Object 7"/>
          <p:cNvGraphicFramePr>
            <a:graphicFrameLocks noChangeAspect="1"/>
          </p:cNvGraphicFramePr>
          <p:nvPr/>
        </p:nvGraphicFramePr>
        <p:xfrm>
          <a:off x="3286116" y="3071810"/>
          <a:ext cx="2301875" cy="2232025"/>
        </p:xfrm>
        <a:graphic>
          <a:graphicData uri="http://schemas.openxmlformats.org/presentationml/2006/ole">
            <p:oleObj spid="_x0000_s116741" name="Формула" r:id="rId8" imgW="939600" imgH="914400" progId="Equation.3">
              <p:embed/>
            </p:oleObj>
          </a:graphicData>
        </a:graphic>
      </p:graphicFrame>
      <p:graphicFrame>
        <p:nvGraphicFramePr>
          <p:cNvPr id="366598" name="Object 6"/>
          <p:cNvGraphicFramePr>
            <a:graphicFrameLocks noChangeAspect="1"/>
          </p:cNvGraphicFramePr>
          <p:nvPr/>
        </p:nvGraphicFramePr>
        <p:xfrm>
          <a:off x="5591175" y="3071813"/>
          <a:ext cx="3014663" cy="2232025"/>
        </p:xfrm>
        <a:graphic>
          <a:graphicData uri="http://schemas.openxmlformats.org/presentationml/2006/ole">
            <p:oleObj spid="_x0000_s116742" name="Формула" r:id="rId9" imgW="123156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17762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17763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9704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22919" name="Object 6"/>
          <p:cNvGraphicFramePr>
            <a:graphicFrameLocks noChangeAspect="1"/>
          </p:cNvGraphicFramePr>
          <p:nvPr/>
        </p:nvGraphicFramePr>
        <p:xfrm>
          <a:off x="1292225" y="3284538"/>
          <a:ext cx="2082800" cy="2232025"/>
        </p:xfrm>
        <a:graphic>
          <a:graphicData uri="http://schemas.openxmlformats.org/presentationml/2006/ole">
            <p:oleObj spid="_x0000_s117764" name="Формула" r:id="rId7" imgW="85068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18786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18787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9704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66598" name="Object 6"/>
          <p:cNvGraphicFramePr>
            <a:graphicFrameLocks noChangeAspect="1"/>
          </p:cNvGraphicFramePr>
          <p:nvPr/>
        </p:nvGraphicFramePr>
        <p:xfrm>
          <a:off x="4572000" y="2852936"/>
          <a:ext cx="2112962" cy="3597275"/>
        </p:xfrm>
        <a:graphic>
          <a:graphicData uri="http://schemas.openxmlformats.org/presentationml/2006/ole">
            <p:oleObj spid="_x0000_s118788" name="Формула" r:id="rId7" imgW="863280" imgH="1473120" progId="Equation.3">
              <p:embed/>
            </p:oleObj>
          </a:graphicData>
        </a:graphic>
      </p:graphicFrame>
      <p:graphicFrame>
        <p:nvGraphicFramePr>
          <p:cNvPr id="422919" name="Object 6"/>
          <p:cNvGraphicFramePr>
            <a:graphicFrameLocks noChangeAspect="1"/>
          </p:cNvGraphicFramePr>
          <p:nvPr/>
        </p:nvGraphicFramePr>
        <p:xfrm>
          <a:off x="1292225" y="3284538"/>
          <a:ext cx="2082800" cy="2232025"/>
        </p:xfrm>
        <a:graphic>
          <a:graphicData uri="http://schemas.openxmlformats.org/presentationml/2006/ole">
            <p:oleObj spid="_x0000_s118789" name="Формула" r:id="rId8" imgW="85068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19810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19811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8807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2,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3: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20834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20835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8807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2,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3: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54980" name="Object 8"/>
          <p:cNvGraphicFramePr>
            <a:graphicFrameLocks noChangeAspect="1"/>
          </p:cNvGraphicFramePr>
          <p:nvPr/>
        </p:nvGraphicFramePr>
        <p:xfrm>
          <a:off x="428596" y="3143248"/>
          <a:ext cx="2589212" cy="2089150"/>
        </p:xfrm>
        <a:graphic>
          <a:graphicData uri="http://schemas.openxmlformats.org/presentationml/2006/ole">
            <p:oleObj spid="_x0000_s120836" name="Формула" r:id="rId7" imgW="113030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21858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21859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8807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2,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3: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54980" name="Object 8"/>
          <p:cNvGraphicFramePr>
            <a:graphicFrameLocks noChangeAspect="1"/>
          </p:cNvGraphicFramePr>
          <p:nvPr/>
        </p:nvGraphicFramePr>
        <p:xfrm>
          <a:off x="428596" y="3143248"/>
          <a:ext cx="2589212" cy="2089150"/>
        </p:xfrm>
        <a:graphic>
          <a:graphicData uri="http://schemas.openxmlformats.org/presentationml/2006/ole">
            <p:oleObj spid="_x0000_s121860" name="Формула" r:id="rId7" imgW="1130300" imgH="914400" progId="Equation.3">
              <p:embed/>
            </p:oleObj>
          </a:graphicData>
        </a:graphic>
      </p:graphicFrame>
      <p:graphicFrame>
        <p:nvGraphicFramePr>
          <p:cNvPr id="256005" name="Object 7"/>
          <p:cNvGraphicFramePr>
            <a:graphicFrameLocks noChangeAspect="1"/>
          </p:cNvGraphicFramePr>
          <p:nvPr/>
        </p:nvGraphicFramePr>
        <p:xfrm>
          <a:off x="3214678" y="3071810"/>
          <a:ext cx="2022475" cy="2232025"/>
        </p:xfrm>
        <a:graphic>
          <a:graphicData uri="http://schemas.openxmlformats.org/presentationml/2006/ole">
            <p:oleObj spid="_x0000_s121861" name="Формула" r:id="rId8" imgW="82550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22882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22883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8807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2,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3: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54980" name="Object 8"/>
          <p:cNvGraphicFramePr>
            <a:graphicFrameLocks noChangeAspect="1"/>
          </p:cNvGraphicFramePr>
          <p:nvPr/>
        </p:nvGraphicFramePr>
        <p:xfrm>
          <a:off x="428596" y="3143248"/>
          <a:ext cx="2589212" cy="2089150"/>
        </p:xfrm>
        <a:graphic>
          <a:graphicData uri="http://schemas.openxmlformats.org/presentationml/2006/ole">
            <p:oleObj spid="_x0000_s122884" name="Формула" r:id="rId7" imgW="1130300" imgH="914400" progId="Equation.3">
              <p:embed/>
            </p:oleObj>
          </a:graphicData>
        </a:graphic>
      </p:graphicFrame>
      <p:graphicFrame>
        <p:nvGraphicFramePr>
          <p:cNvPr id="256005" name="Object 7"/>
          <p:cNvGraphicFramePr>
            <a:graphicFrameLocks noChangeAspect="1"/>
          </p:cNvGraphicFramePr>
          <p:nvPr/>
        </p:nvGraphicFramePr>
        <p:xfrm>
          <a:off x="3214678" y="3071810"/>
          <a:ext cx="2022475" cy="2232025"/>
        </p:xfrm>
        <a:graphic>
          <a:graphicData uri="http://schemas.openxmlformats.org/presentationml/2006/ole">
            <p:oleObj spid="_x0000_s122885" name="Формула" r:id="rId8" imgW="825500" imgH="914400" progId="Equation.3">
              <p:embed/>
            </p:oleObj>
          </a:graphicData>
        </a:graphic>
      </p:graphicFrame>
      <p:graphicFrame>
        <p:nvGraphicFramePr>
          <p:cNvPr id="257030" name="Object 6"/>
          <p:cNvGraphicFramePr>
            <a:graphicFrameLocks noChangeAspect="1"/>
          </p:cNvGraphicFramePr>
          <p:nvPr/>
        </p:nvGraphicFramePr>
        <p:xfrm>
          <a:off x="5730875" y="3071813"/>
          <a:ext cx="2735263" cy="2232025"/>
        </p:xfrm>
        <a:graphic>
          <a:graphicData uri="http://schemas.openxmlformats.org/presentationml/2006/ole">
            <p:oleObj spid="_x0000_s122886" name="Формула" r:id="rId9" imgW="111744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23906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23907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8807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2,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3: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31111" name="Object 7"/>
          <p:cNvGraphicFramePr>
            <a:graphicFrameLocks noChangeAspect="1"/>
          </p:cNvGraphicFramePr>
          <p:nvPr/>
        </p:nvGraphicFramePr>
        <p:xfrm>
          <a:off x="1400175" y="3284538"/>
          <a:ext cx="1865313" cy="2232025"/>
        </p:xfrm>
        <a:graphic>
          <a:graphicData uri="http://schemas.openxmlformats.org/presentationml/2006/ole">
            <p:oleObj spid="_x0000_s123908" name="Формула" r:id="rId7" imgW="761760" imgH="914400" progId="Equation.3">
              <p:embed/>
            </p:oleObj>
          </a:graphicData>
        </a:graphic>
      </p:graphicFrame>
      <p:graphicFrame>
        <p:nvGraphicFramePr>
          <p:cNvPr id="431112" name="Object 6"/>
          <p:cNvGraphicFramePr>
            <a:graphicFrameLocks noChangeAspect="1"/>
          </p:cNvGraphicFramePr>
          <p:nvPr/>
        </p:nvGraphicFramePr>
        <p:xfrm>
          <a:off x="4579019" y="3285207"/>
          <a:ext cx="2081213" cy="2232025"/>
        </p:xfrm>
        <a:graphic>
          <a:graphicData uri="http://schemas.openxmlformats.org/presentationml/2006/ole">
            <p:oleObj spid="_x0000_s123909" name="Формула" r:id="rId8" imgW="85068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24930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24931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9704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3,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23942" name="Object 4"/>
          <p:cNvGraphicFramePr>
            <a:graphicFrameLocks noChangeAspect="1"/>
          </p:cNvGraphicFramePr>
          <p:nvPr/>
        </p:nvGraphicFramePr>
        <p:xfrm>
          <a:off x="327025" y="3143250"/>
          <a:ext cx="3011488" cy="2282825"/>
        </p:xfrm>
        <a:graphic>
          <a:graphicData uri="http://schemas.openxmlformats.org/presentationml/2006/ole">
            <p:oleObj spid="_x0000_s124932" name="Формула" r:id="rId7" imgW="120636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467544" y="2966174"/>
            <a:ext cx="828092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8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12,5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удовлетворяет условию задачи, или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8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9,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откуда 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= –3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= 5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= 3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         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= –5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1" descr="book_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4622836"/>
            <a:ext cx="2267744" cy="1809193"/>
          </a:xfrm>
          <a:prstGeom prst="rect">
            <a:avLst/>
          </a:prstGeom>
          <a:noFill/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267744" y="301879"/>
            <a:ext cx="68762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 второго уравнения               , тогда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6444208" y="188640"/>
          <a:ext cx="1180229" cy="864096"/>
        </p:xfrm>
        <a:graphic>
          <a:graphicData uri="http://schemas.openxmlformats.org/presentationml/2006/ole">
            <p:oleObj spid="_x0000_s16385" name="Формула" r:id="rId4" imgW="533169" imgH="393529" progId="Equation.3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395536" y="980728"/>
            <a:ext cx="63367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первое уравнение принимает вид </a:t>
            </a:r>
          </a:p>
        </p:txBody>
      </p:sp>
      <p:graphicFrame>
        <p:nvGraphicFramePr>
          <p:cNvPr id="16389" name="Object 5"/>
          <p:cNvGraphicFramePr>
            <a:graphicFrameLocks noChangeAspect="1"/>
          </p:cNvGraphicFramePr>
          <p:nvPr/>
        </p:nvGraphicFramePr>
        <p:xfrm>
          <a:off x="539552" y="1398271"/>
          <a:ext cx="3096344" cy="1670689"/>
        </p:xfrm>
        <a:graphic>
          <a:graphicData uri="http://schemas.openxmlformats.org/presentationml/2006/ole">
            <p:oleObj spid="_x0000_s16389" name="Формула" r:id="rId5" imgW="1320227" imgH="710891" progId="Equation.3">
              <p:embed/>
            </p:oleObj>
          </a:graphicData>
        </a:graphic>
      </p:graphicFrame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  <p:bldP spid="16386" grpId="0"/>
      <p:bldP spid="1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25954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25955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9704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3,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23942" name="Object 4"/>
          <p:cNvGraphicFramePr>
            <a:graphicFrameLocks noChangeAspect="1"/>
          </p:cNvGraphicFramePr>
          <p:nvPr/>
        </p:nvGraphicFramePr>
        <p:xfrm>
          <a:off x="327025" y="3143250"/>
          <a:ext cx="3011488" cy="2282825"/>
        </p:xfrm>
        <a:graphic>
          <a:graphicData uri="http://schemas.openxmlformats.org/presentationml/2006/ole">
            <p:oleObj spid="_x0000_s125956" name="Формула" r:id="rId7" imgW="1206360" imgH="914400" progId="Equation.3">
              <p:embed/>
            </p:oleObj>
          </a:graphicData>
        </a:graphic>
      </p:graphicFrame>
      <p:graphicFrame>
        <p:nvGraphicFramePr>
          <p:cNvPr id="427013" name="Object 7"/>
          <p:cNvGraphicFramePr>
            <a:graphicFrameLocks noChangeAspect="1"/>
          </p:cNvGraphicFramePr>
          <p:nvPr/>
        </p:nvGraphicFramePr>
        <p:xfrm>
          <a:off x="3350245" y="3071813"/>
          <a:ext cx="2301875" cy="2232025"/>
        </p:xfrm>
        <a:graphic>
          <a:graphicData uri="http://schemas.openxmlformats.org/presentationml/2006/ole">
            <p:oleObj spid="_x0000_s125957" name="Формула" r:id="rId8" imgW="93960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26978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26979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9704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3,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23942" name="Object 4"/>
          <p:cNvGraphicFramePr>
            <a:graphicFrameLocks noChangeAspect="1"/>
          </p:cNvGraphicFramePr>
          <p:nvPr/>
        </p:nvGraphicFramePr>
        <p:xfrm>
          <a:off x="327025" y="3143250"/>
          <a:ext cx="3011488" cy="2282825"/>
        </p:xfrm>
        <a:graphic>
          <a:graphicData uri="http://schemas.openxmlformats.org/presentationml/2006/ole">
            <p:oleObj spid="_x0000_s126980" name="Формула" r:id="rId7" imgW="1206360" imgH="914400" progId="Equation.3">
              <p:embed/>
            </p:oleObj>
          </a:graphicData>
        </a:graphic>
      </p:graphicFrame>
      <p:graphicFrame>
        <p:nvGraphicFramePr>
          <p:cNvPr id="427013" name="Object 7"/>
          <p:cNvGraphicFramePr>
            <a:graphicFrameLocks noChangeAspect="1"/>
          </p:cNvGraphicFramePr>
          <p:nvPr/>
        </p:nvGraphicFramePr>
        <p:xfrm>
          <a:off x="3350245" y="3071813"/>
          <a:ext cx="2301875" cy="2232025"/>
        </p:xfrm>
        <a:graphic>
          <a:graphicData uri="http://schemas.openxmlformats.org/presentationml/2006/ole">
            <p:oleObj spid="_x0000_s126981" name="Формула" r:id="rId8" imgW="939600" imgH="914400" progId="Equation.3">
              <p:embed/>
            </p:oleObj>
          </a:graphicData>
        </a:graphic>
      </p:graphicFrame>
      <p:graphicFrame>
        <p:nvGraphicFramePr>
          <p:cNvPr id="427014" name="Object 6"/>
          <p:cNvGraphicFramePr>
            <a:graphicFrameLocks noChangeAspect="1"/>
          </p:cNvGraphicFramePr>
          <p:nvPr/>
        </p:nvGraphicFramePr>
        <p:xfrm>
          <a:off x="5805809" y="3071813"/>
          <a:ext cx="3014663" cy="2232025"/>
        </p:xfrm>
        <a:graphic>
          <a:graphicData uri="http://schemas.openxmlformats.org/presentationml/2006/ole">
            <p:oleObj spid="_x0000_s126982" name="Формула" r:id="rId9" imgW="123156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28002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28003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9704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3,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28039" name="Object 7"/>
          <p:cNvGraphicFramePr>
            <a:graphicFrameLocks noChangeAspect="1"/>
          </p:cNvGraphicFramePr>
          <p:nvPr/>
        </p:nvGraphicFramePr>
        <p:xfrm>
          <a:off x="1292225" y="3284538"/>
          <a:ext cx="2082800" cy="2232025"/>
        </p:xfrm>
        <a:graphic>
          <a:graphicData uri="http://schemas.openxmlformats.org/presentationml/2006/ole">
            <p:oleObj spid="_x0000_s128004" name="Формула" r:id="rId7" imgW="850680" imgH="914400" progId="Equation.3">
              <p:embed/>
            </p:oleObj>
          </a:graphicData>
        </a:graphic>
      </p:graphicFrame>
      <p:graphicFrame>
        <p:nvGraphicFramePr>
          <p:cNvPr id="428040" name="Object 6"/>
          <p:cNvGraphicFramePr>
            <a:graphicFrameLocks noChangeAspect="1"/>
          </p:cNvGraphicFramePr>
          <p:nvPr/>
        </p:nvGraphicFramePr>
        <p:xfrm>
          <a:off x="4788024" y="3284984"/>
          <a:ext cx="2176462" cy="2233613"/>
        </p:xfrm>
        <a:graphic>
          <a:graphicData uri="http://schemas.openxmlformats.org/presentationml/2006/ole">
            <p:oleObj spid="_x0000_s128005" name="Формула" r:id="rId8" imgW="88884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29026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29027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8807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4,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1: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54980" name="Object 8"/>
          <p:cNvGraphicFramePr>
            <a:graphicFrameLocks noChangeAspect="1"/>
          </p:cNvGraphicFramePr>
          <p:nvPr/>
        </p:nvGraphicFramePr>
        <p:xfrm>
          <a:off x="442913" y="3143250"/>
          <a:ext cx="2560637" cy="2089150"/>
        </p:xfrm>
        <a:graphic>
          <a:graphicData uri="http://schemas.openxmlformats.org/presentationml/2006/ole">
            <p:oleObj spid="_x0000_s129028" name="Формула" r:id="rId7" imgW="1117440" imgH="914400" progId="Equation.3">
              <p:embed/>
            </p:oleObj>
          </a:graphicData>
        </a:graphic>
      </p:graphicFrame>
      <p:graphicFrame>
        <p:nvGraphicFramePr>
          <p:cNvPr id="429062" name="Object 7"/>
          <p:cNvGraphicFramePr>
            <a:graphicFrameLocks noChangeAspect="1"/>
          </p:cNvGraphicFramePr>
          <p:nvPr/>
        </p:nvGraphicFramePr>
        <p:xfrm>
          <a:off x="3214688" y="3071813"/>
          <a:ext cx="2022475" cy="2232025"/>
        </p:xfrm>
        <a:graphic>
          <a:graphicData uri="http://schemas.openxmlformats.org/presentationml/2006/ole">
            <p:oleObj spid="_x0000_s129029" name="Формула" r:id="rId8" imgW="825480" imgH="914400" progId="Equation.3">
              <p:embed/>
            </p:oleObj>
          </a:graphicData>
        </a:graphic>
      </p:graphicFrame>
      <p:graphicFrame>
        <p:nvGraphicFramePr>
          <p:cNvPr id="429063" name="Object 6"/>
          <p:cNvGraphicFramePr>
            <a:graphicFrameLocks noChangeAspect="1"/>
          </p:cNvGraphicFramePr>
          <p:nvPr/>
        </p:nvGraphicFramePr>
        <p:xfrm>
          <a:off x="5730875" y="3071813"/>
          <a:ext cx="2735263" cy="2232025"/>
        </p:xfrm>
        <a:graphic>
          <a:graphicData uri="http://schemas.openxmlformats.org/presentationml/2006/ole">
            <p:oleObj spid="_x0000_s129030" name="Формула" r:id="rId9" imgW="111744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30050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30051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8807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4,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1: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30087" name="Object 7"/>
          <p:cNvGraphicFramePr>
            <a:graphicFrameLocks noChangeAspect="1"/>
          </p:cNvGraphicFramePr>
          <p:nvPr/>
        </p:nvGraphicFramePr>
        <p:xfrm>
          <a:off x="1292225" y="3284538"/>
          <a:ext cx="2082800" cy="2232025"/>
        </p:xfrm>
        <a:graphic>
          <a:graphicData uri="http://schemas.openxmlformats.org/presentationml/2006/ole">
            <p:oleObj spid="_x0000_s130052" name="Формула" r:id="rId7" imgW="85068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483767" y="188640"/>
          <a:ext cx="2664297" cy="2283684"/>
        </p:xfrm>
        <a:graphic>
          <a:graphicData uri="http://schemas.openxmlformats.org/presentationml/2006/ole">
            <p:oleObj spid="_x0000_s131074" name="Формула" r:id="rId5" imgW="1066800" imgH="914400" progId="Equation.3">
              <p:embed/>
            </p:oleObj>
          </a:graphicData>
        </a:graphic>
      </p:graphicFrame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5929322" y="285728"/>
          <a:ext cx="2511425" cy="2212975"/>
        </p:xfrm>
        <a:graphic>
          <a:graphicData uri="http://schemas.openxmlformats.org/presentationml/2006/ole">
            <p:oleObj spid="_x0000_s131075" name="Формула" r:id="rId6" imgW="1002960" imgH="888840" progId="Equation.3">
              <p:embed/>
            </p:oleObj>
          </a:graphicData>
        </a:graphic>
      </p:graphicFrame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1" name="Rectangle 15"/>
          <p:cNvSpPr>
            <a:spLocks noChangeArrowheads="1"/>
          </p:cNvSpPr>
          <p:nvPr/>
        </p:nvSpPr>
        <p:spPr bwMode="auto">
          <a:xfrm>
            <a:off x="0" y="408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 	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0" y="500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57158" y="2500306"/>
            <a:ext cx="68807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 вариант № 4, когда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3;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1: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30087" name="Object 7"/>
          <p:cNvGraphicFramePr>
            <a:graphicFrameLocks noChangeAspect="1"/>
          </p:cNvGraphicFramePr>
          <p:nvPr/>
        </p:nvGraphicFramePr>
        <p:xfrm>
          <a:off x="1292225" y="3284538"/>
          <a:ext cx="2082800" cy="2232025"/>
        </p:xfrm>
        <a:graphic>
          <a:graphicData uri="http://schemas.openxmlformats.org/presentationml/2006/ole">
            <p:oleObj spid="_x0000_s131076" name="Формула" r:id="rId7" imgW="850680" imgH="914400" progId="Equation.3">
              <p:embed/>
            </p:oleObj>
          </a:graphicData>
        </a:graphic>
      </p:graphicFrame>
      <p:graphicFrame>
        <p:nvGraphicFramePr>
          <p:cNvPr id="430088" name="Object 6"/>
          <p:cNvGraphicFramePr>
            <a:graphicFrameLocks noChangeAspect="1"/>
          </p:cNvGraphicFramePr>
          <p:nvPr/>
        </p:nvGraphicFramePr>
        <p:xfrm>
          <a:off x="3833813" y="3284538"/>
          <a:ext cx="2643187" cy="2233612"/>
        </p:xfrm>
        <a:graphic>
          <a:graphicData uri="http://schemas.openxmlformats.org/presentationml/2006/ole">
            <p:oleObj spid="_x0000_s131077" name="Формула" r:id="rId8" imgW="1079280" imgH="914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2483768" y="188640"/>
            <a:ext cx="52565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3 ;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–2;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=3.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6329" name="Object 4"/>
          <p:cNvGraphicFramePr>
            <a:graphicFrameLocks noChangeAspect="1"/>
          </p:cNvGraphicFramePr>
          <p:nvPr/>
        </p:nvGraphicFramePr>
        <p:xfrm>
          <a:off x="468313" y="765175"/>
          <a:ext cx="5327650" cy="606425"/>
        </p:xfrm>
        <a:graphic>
          <a:graphicData uri="http://schemas.openxmlformats.org/presentationml/2006/ole">
            <p:oleObj spid="_x0000_s132098" name="Формула" r:id="rId5" imgW="20066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6327" name="Object 7"/>
          <p:cNvGraphicFramePr>
            <a:graphicFrameLocks noChangeAspect="1"/>
          </p:cNvGraphicFramePr>
          <p:nvPr/>
        </p:nvGraphicFramePr>
        <p:xfrm>
          <a:off x="395536" y="1484784"/>
          <a:ext cx="8544950" cy="576064"/>
        </p:xfrm>
        <a:graphic>
          <a:graphicData uri="http://schemas.openxmlformats.org/presentationml/2006/ole">
            <p:oleObj spid="_x0000_s133122" name="Формула" r:id="rId5" imgW="3390900" imgH="228600" progId="Equation.3">
              <p:embed/>
            </p:oleObj>
          </a:graphicData>
        </a:graphic>
      </p:graphicFrame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2483768" y="188640"/>
            <a:ext cx="52565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3 ;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–2;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=3.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0234" name="Object 4"/>
          <p:cNvGraphicFramePr>
            <a:graphicFrameLocks noChangeAspect="1"/>
          </p:cNvGraphicFramePr>
          <p:nvPr/>
        </p:nvGraphicFramePr>
        <p:xfrm>
          <a:off x="468313" y="765175"/>
          <a:ext cx="5327650" cy="606425"/>
        </p:xfrm>
        <a:graphic>
          <a:graphicData uri="http://schemas.openxmlformats.org/presentationml/2006/ole">
            <p:oleObj spid="_x0000_s133123" name="Формула" r:id="rId6" imgW="20066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6327" name="Object 7"/>
          <p:cNvGraphicFramePr>
            <a:graphicFrameLocks noChangeAspect="1"/>
          </p:cNvGraphicFramePr>
          <p:nvPr/>
        </p:nvGraphicFramePr>
        <p:xfrm>
          <a:off x="395536" y="1484784"/>
          <a:ext cx="8544950" cy="576064"/>
        </p:xfrm>
        <a:graphic>
          <a:graphicData uri="http://schemas.openxmlformats.org/presentationml/2006/ole">
            <p:oleObj spid="_x0000_s134146" name="Формула" r:id="rId5" imgW="3390900" imgH="228600" progId="Equation.3">
              <p:embed/>
            </p:oleObj>
          </a:graphicData>
        </a:graphic>
      </p:graphicFrame>
      <p:graphicFrame>
        <p:nvGraphicFramePr>
          <p:cNvPr id="56326" name="Object 6"/>
          <p:cNvGraphicFramePr>
            <a:graphicFrameLocks noChangeAspect="1"/>
          </p:cNvGraphicFramePr>
          <p:nvPr/>
        </p:nvGraphicFramePr>
        <p:xfrm>
          <a:off x="395536" y="2204864"/>
          <a:ext cx="5307636" cy="648072"/>
        </p:xfrm>
        <a:graphic>
          <a:graphicData uri="http://schemas.openxmlformats.org/presentationml/2006/ole">
            <p:oleObj spid="_x0000_s134147" name="Формула" r:id="rId6" imgW="1752600" imgH="228600" progId="Equation.3">
              <p:embed/>
            </p:oleObj>
          </a:graphicData>
        </a:graphic>
      </p:graphicFrame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2483768" y="188640"/>
            <a:ext cx="52565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3 ;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–2;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=3.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0234" name="Object 4"/>
          <p:cNvGraphicFramePr>
            <a:graphicFrameLocks noChangeAspect="1"/>
          </p:cNvGraphicFramePr>
          <p:nvPr/>
        </p:nvGraphicFramePr>
        <p:xfrm>
          <a:off x="468313" y="765175"/>
          <a:ext cx="5327650" cy="606425"/>
        </p:xfrm>
        <a:graphic>
          <a:graphicData uri="http://schemas.openxmlformats.org/presentationml/2006/ole">
            <p:oleObj spid="_x0000_s134148" name="Формула" r:id="rId7" imgW="20066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6327" name="Object 7"/>
          <p:cNvGraphicFramePr>
            <a:graphicFrameLocks noChangeAspect="1"/>
          </p:cNvGraphicFramePr>
          <p:nvPr/>
        </p:nvGraphicFramePr>
        <p:xfrm>
          <a:off x="395536" y="1484784"/>
          <a:ext cx="8544950" cy="576064"/>
        </p:xfrm>
        <a:graphic>
          <a:graphicData uri="http://schemas.openxmlformats.org/presentationml/2006/ole">
            <p:oleObj spid="_x0000_s135170" name="Формула" r:id="rId5" imgW="3390900" imgH="228600" progId="Equation.3">
              <p:embed/>
            </p:oleObj>
          </a:graphicData>
        </a:graphic>
      </p:graphicFrame>
      <p:graphicFrame>
        <p:nvGraphicFramePr>
          <p:cNvPr id="56326" name="Object 6"/>
          <p:cNvGraphicFramePr>
            <a:graphicFrameLocks noChangeAspect="1"/>
          </p:cNvGraphicFramePr>
          <p:nvPr/>
        </p:nvGraphicFramePr>
        <p:xfrm>
          <a:off x="395536" y="2204864"/>
          <a:ext cx="5307636" cy="648072"/>
        </p:xfrm>
        <a:graphic>
          <a:graphicData uri="http://schemas.openxmlformats.org/presentationml/2006/ole">
            <p:oleObj spid="_x0000_s135171" name="Формула" r:id="rId6" imgW="1752600" imgH="228600" progId="Equation.3">
              <p:embed/>
            </p:oleObj>
          </a:graphicData>
        </a:graphic>
      </p:graphicFrame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453828" y="2924944"/>
          <a:ext cx="2606004" cy="576064"/>
        </p:xfrm>
        <a:graphic>
          <a:graphicData uri="http://schemas.openxmlformats.org/presentationml/2006/ole">
            <p:oleObj spid="_x0000_s135172" name="Формула" r:id="rId7" imgW="901309" imgH="203112" progId="Equation.3">
              <p:embed/>
            </p:oleObj>
          </a:graphicData>
        </a:graphic>
      </p:graphicFrame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2483768" y="188640"/>
            <a:ext cx="52565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3 ;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–2;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=3.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31" name="Rectangle 11"/>
          <p:cNvSpPr>
            <a:spLocks noChangeArrowheads="1"/>
          </p:cNvSpPr>
          <p:nvPr/>
        </p:nvSpPr>
        <p:spPr bwMode="auto">
          <a:xfrm>
            <a:off x="3059832" y="2977788"/>
            <a:ext cx="87876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9210" name="Object 4"/>
          <p:cNvGraphicFramePr>
            <a:graphicFrameLocks noChangeAspect="1"/>
          </p:cNvGraphicFramePr>
          <p:nvPr/>
        </p:nvGraphicFramePr>
        <p:xfrm>
          <a:off x="468313" y="765175"/>
          <a:ext cx="5327650" cy="606425"/>
        </p:xfrm>
        <a:graphic>
          <a:graphicData uri="http://schemas.openxmlformats.org/presentationml/2006/ole">
            <p:oleObj spid="_x0000_s135173" name="Формула" r:id="rId8" imgW="2006600" imgH="228600" progId="Equation.3">
              <p:embed/>
            </p:oleObj>
          </a:graphicData>
        </a:graphic>
      </p:graphicFrame>
      <p:graphicFrame>
        <p:nvGraphicFramePr>
          <p:cNvPr id="435207" name="Object 4"/>
          <p:cNvGraphicFramePr>
            <a:graphicFrameLocks noChangeAspect="1"/>
          </p:cNvGraphicFramePr>
          <p:nvPr/>
        </p:nvGraphicFramePr>
        <p:xfrm>
          <a:off x="3986213" y="2900363"/>
          <a:ext cx="2746375" cy="600075"/>
        </p:xfrm>
        <a:graphic>
          <a:graphicData uri="http://schemas.openxmlformats.org/presentationml/2006/ole">
            <p:oleObj spid="_x0000_s135174" name="Формула" r:id="rId9" imgW="914400" imgH="203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Object 4"/>
          <p:cNvGraphicFramePr>
            <a:graphicFrameLocks noChangeAspect="1"/>
          </p:cNvGraphicFramePr>
          <p:nvPr/>
        </p:nvGraphicFramePr>
        <p:xfrm>
          <a:off x="1680039" y="618778"/>
          <a:ext cx="6996417" cy="866006"/>
        </p:xfrm>
        <a:graphic>
          <a:graphicData uri="http://schemas.openxmlformats.org/presentationml/2006/ole">
            <p:oleObj spid="_x0000_s29700" name="Формула" r:id="rId3" imgW="2921000" imgH="355600" progId="Equation.3">
              <p:embed/>
            </p:oleObj>
          </a:graphicData>
        </a:graphic>
      </p:graphicFrame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1584013" y="1409725"/>
          <a:ext cx="2014313" cy="579115"/>
        </p:xfrm>
        <a:graphic>
          <a:graphicData uri="http://schemas.openxmlformats.org/presentationml/2006/ole">
            <p:oleObj spid="_x0000_s29699" name="Формула" r:id="rId4" imgW="761669" imgH="215806" progId="Equation.3">
              <p:embed/>
            </p:oleObj>
          </a:graphicData>
        </a:graphic>
      </p:graphicFrame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2699792" y="1988840"/>
          <a:ext cx="3960440" cy="749272"/>
        </p:xfrm>
        <a:graphic>
          <a:graphicData uri="http://schemas.openxmlformats.org/presentationml/2006/ole">
            <p:oleObj spid="_x0000_s29698" name="Формула" r:id="rId5" imgW="1409088" imgH="266584" progId="Equation.3">
              <p:embed/>
            </p:oleObj>
          </a:graphicData>
        </a:graphic>
      </p:graphicFrame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395536" y="3645024"/>
          <a:ext cx="4744825" cy="670173"/>
        </p:xfrm>
        <a:graphic>
          <a:graphicData uri="http://schemas.openxmlformats.org/presentationml/2006/ole">
            <p:oleObj spid="_x0000_s29697" name="Формула" r:id="rId6" imgW="1688367" imgH="241195" progId="Equation.3">
              <p:embed/>
            </p:oleObj>
          </a:graphicData>
        </a:graphic>
      </p:graphicFrame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251520" y="836712"/>
            <a:ext cx="88924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Поэтому                                                                               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323528" y="1484784"/>
            <a:ext cx="3222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как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395536" y="2132856"/>
            <a:ext cx="70567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Аналогично,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323528" y="2996952"/>
            <a:ext cx="79208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Окончательно получаем: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076056" y="3717032"/>
            <a:ext cx="4067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иррациональное число.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4869160"/>
            <a:ext cx="2592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 descr="book_w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4622836"/>
            <a:ext cx="2267744" cy="18091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  <p:bldP spid="29703" grpId="0"/>
      <p:bldP spid="29704" grpId="0"/>
      <p:bldP spid="29705" grpId="0"/>
      <p:bldP spid="1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6327" name="Object 7"/>
          <p:cNvGraphicFramePr>
            <a:graphicFrameLocks noChangeAspect="1"/>
          </p:cNvGraphicFramePr>
          <p:nvPr/>
        </p:nvGraphicFramePr>
        <p:xfrm>
          <a:off x="395536" y="1484784"/>
          <a:ext cx="8544950" cy="576064"/>
        </p:xfrm>
        <a:graphic>
          <a:graphicData uri="http://schemas.openxmlformats.org/presentationml/2006/ole">
            <p:oleObj spid="_x0000_s136194" name="Формула" r:id="rId5" imgW="3390900" imgH="228600" progId="Equation.3">
              <p:embed/>
            </p:oleObj>
          </a:graphicData>
        </a:graphic>
      </p:graphicFrame>
      <p:graphicFrame>
        <p:nvGraphicFramePr>
          <p:cNvPr id="56326" name="Object 6"/>
          <p:cNvGraphicFramePr>
            <a:graphicFrameLocks noChangeAspect="1"/>
          </p:cNvGraphicFramePr>
          <p:nvPr/>
        </p:nvGraphicFramePr>
        <p:xfrm>
          <a:off x="395536" y="2204864"/>
          <a:ext cx="5307636" cy="648072"/>
        </p:xfrm>
        <a:graphic>
          <a:graphicData uri="http://schemas.openxmlformats.org/presentationml/2006/ole">
            <p:oleObj spid="_x0000_s136195" name="Формула" r:id="rId6" imgW="1752600" imgH="228600" progId="Equation.3">
              <p:embed/>
            </p:oleObj>
          </a:graphicData>
        </a:graphic>
      </p:graphicFrame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453828" y="2924944"/>
          <a:ext cx="2606004" cy="576064"/>
        </p:xfrm>
        <a:graphic>
          <a:graphicData uri="http://schemas.openxmlformats.org/presentationml/2006/ole">
            <p:oleObj spid="_x0000_s136196" name="Формула" r:id="rId7" imgW="901309" imgH="203112" progId="Equation.3">
              <p:embed/>
            </p:oleObj>
          </a:graphicData>
        </a:graphic>
      </p:graphicFrame>
      <p:graphicFrame>
        <p:nvGraphicFramePr>
          <p:cNvPr id="56323" name="Object 3"/>
          <p:cNvGraphicFramePr>
            <a:graphicFrameLocks noChangeAspect="1"/>
          </p:cNvGraphicFramePr>
          <p:nvPr/>
        </p:nvGraphicFramePr>
        <p:xfrm>
          <a:off x="467544" y="3573016"/>
          <a:ext cx="1728192" cy="597400"/>
        </p:xfrm>
        <a:graphic>
          <a:graphicData uri="http://schemas.openxmlformats.org/presentationml/2006/ole">
            <p:oleObj spid="_x0000_s136197" name="Формула" r:id="rId8" imgW="774364" imgH="266584" progId="Equation.3">
              <p:embed/>
            </p:oleObj>
          </a:graphicData>
        </a:graphic>
      </p:graphicFrame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2483768" y="188640"/>
            <a:ext cx="52565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3 ;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–2;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=3.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31" name="Rectangle 11"/>
          <p:cNvSpPr>
            <a:spLocks noChangeArrowheads="1"/>
          </p:cNvSpPr>
          <p:nvPr/>
        </p:nvSpPr>
        <p:spPr bwMode="auto">
          <a:xfrm>
            <a:off x="3059832" y="2977788"/>
            <a:ext cx="87876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8186" name="Object 4"/>
          <p:cNvGraphicFramePr>
            <a:graphicFrameLocks noChangeAspect="1"/>
          </p:cNvGraphicFramePr>
          <p:nvPr/>
        </p:nvGraphicFramePr>
        <p:xfrm>
          <a:off x="468313" y="765175"/>
          <a:ext cx="5327650" cy="606425"/>
        </p:xfrm>
        <a:graphic>
          <a:graphicData uri="http://schemas.openxmlformats.org/presentationml/2006/ole">
            <p:oleObj spid="_x0000_s136198" name="Формула" r:id="rId9" imgW="2006600" imgH="228600" progId="Equation.3">
              <p:embed/>
            </p:oleObj>
          </a:graphicData>
        </a:graphic>
      </p:graphicFrame>
      <p:graphicFrame>
        <p:nvGraphicFramePr>
          <p:cNvPr id="436234" name="Object 4"/>
          <p:cNvGraphicFramePr>
            <a:graphicFrameLocks noChangeAspect="1"/>
          </p:cNvGraphicFramePr>
          <p:nvPr/>
        </p:nvGraphicFramePr>
        <p:xfrm>
          <a:off x="3985865" y="2900363"/>
          <a:ext cx="2746375" cy="600075"/>
        </p:xfrm>
        <a:graphic>
          <a:graphicData uri="http://schemas.openxmlformats.org/presentationml/2006/ole">
            <p:oleObj spid="_x0000_s136199" name="Формула" r:id="rId10" imgW="914400" imgH="203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6327" name="Object 7"/>
          <p:cNvGraphicFramePr>
            <a:graphicFrameLocks noChangeAspect="1"/>
          </p:cNvGraphicFramePr>
          <p:nvPr/>
        </p:nvGraphicFramePr>
        <p:xfrm>
          <a:off x="395536" y="1484784"/>
          <a:ext cx="8544950" cy="576064"/>
        </p:xfrm>
        <a:graphic>
          <a:graphicData uri="http://schemas.openxmlformats.org/presentationml/2006/ole">
            <p:oleObj spid="_x0000_s137218" name="Формула" r:id="rId5" imgW="3390900" imgH="228600" progId="Equation.3">
              <p:embed/>
            </p:oleObj>
          </a:graphicData>
        </a:graphic>
      </p:graphicFrame>
      <p:graphicFrame>
        <p:nvGraphicFramePr>
          <p:cNvPr id="56326" name="Object 6"/>
          <p:cNvGraphicFramePr>
            <a:graphicFrameLocks noChangeAspect="1"/>
          </p:cNvGraphicFramePr>
          <p:nvPr/>
        </p:nvGraphicFramePr>
        <p:xfrm>
          <a:off x="395536" y="2204864"/>
          <a:ext cx="5307636" cy="648072"/>
        </p:xfrm>
        <a:graphic>
          <a:graphicData uri="http://schemas.openxmlformats.org/presentationml/2006/ole">
            <p:oleObj spid="_x0000_s137219" name="Формула" r:id="rId6" imgW="1752600" imgH="228600" progId="Equation.3">
              <p:embed/>
            </p:oleObj>
          </a:graphicData>
        </a:graphic>
      </p:graphicFrame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453828" y="2924944"/>
          <a:ext cx="2606004" cy="576064"/>
        </p:xfrm>
        <a:graphic>
          <a:graphicData uri="http://schemas.openxmlformats.org/presentationml/2006/ole">
            <p:oleObj spid="_x0000_s137220" name="Формула" r:id="rId7" imgW="901309" imgH="203112" progId="Equation.3">
              <p:embed/>
            </p:oleObj>
          </a:graphicData>
        </a:graphic>
      </p:graphicFrame>
      <p:graphicFrame>
        <p:nvGraphicFramePr>
          <p:cNvPr id="56323" name="Object 3"/>
          <p:cNvGraphicFramePr>
            <a:graphicFrameLocks noChangeAspect="1"/>
          </p:cNvGraphicFramePr>
          <p:nvPr/>
        </p:nvGraphicFramePr>
        <p:xfrm>
          <a:off x="467544" y="3573016"/>
          <a:ext cx="1728192" cy="597400"/>
        </p:xfrm>
        <a:graphic>
          <a:graphicData uri="http://schemas.openxmlformats.org/presentationml/2006/ole">
            <p:oleObj spid="_x0000_s137221" name="Формула" r:id="rId8" imgW="774364" imgH="266584" progId="Equation.3">
              <p:embed/>
            </p:oleObj>
          </a:graphicData>
        </a:graphic>
      </p:graphicFrame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3786182" y="3643314"/>
          <a:ext cx="2376264" cy="504056"/>
        </p:xfrm>
        <a:graphic>
          <a:graphicData uri="http://schemas.openxmlformats.org/presentationml/2006/ole">
            <p:oleObj spid="_x0000_s137222" name="Формула" r:id="rId9" imgW="939392" imgH="203112" progId="Equation.3">
              <p:embed/>
            </p:oleObj>
          </a:graphicData>
        </a:graphic>
      </p:graphicFrame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2483768" y="188640"/>
            <a:ext cx="52565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3 ;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–2;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=3.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31" name="Rectangle 11"/>
          <p:cNvSpPr>
            <a:spLocks noChangeArrowheads="1"/>
          </p:cNvSpPr>
          <p:nvPr/>
        </p:nvSpPr>
        <p:spPr bwMode="auto">
          <a:xfrm>
            <a:off x="3059832" y="2977788"/>
            <a:ext cx="87876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34" name="Rectangle 14"/>
          <p:cNvSpPr>
            <a:spLocks noChangeArrowheads="1"/>
          </p:cNvSpPr>
          <p:nvPr/>
        </p:nvSpPr>
        <p:spPr bwMode="auto">
          <a:xfrm>
            <a:off x="3779912" y="3593341"/>
            <a:ext cx="47837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– корней нет.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8186" name="Object 4"/>
          <p:cNvGraphicFramePr>
            <a:graphicFrameLocks noChangeAspect="1"/>
          </p:cNvGraphicFramePr>
          <p:nvPr/>
        </p:nvGraphicFramePr>
        <p:xfrm>
          <a:off x="468313" y="765175"/>
          <a:ext cx="5327650" cy="606425"/>
        </p:xfrm>
        <a:graphic>
          <a:graphicData uri="http://schemas.openxmlformats.org/presentationml/2006/ole">
            <p:oleObj spid="_x0000_s137223" name="Формула" r:id="rId10" imgW="2006600" imgH="228600" progId="Equation.3">
              <p:embed/>
            </p:oleObj>
          </a:graphicData>
        </a:graphic>
      </p:graphicFrame>
      <p:graphicFrame>
        <p:nvGraphicFramePr>
          <p:cNvPr id="437257" name="Object 4"/>
          <p:cNvGraphicFramePr>
            <a:graphicFrameLocks noChangeAspect="1"/>
          </p:cNvGraphicFramePr>
          <p:nvPr/>
        </p:nvGraphicFramePr>
        <p:xfrm>
          <a:off x="3986213" y="2900363"/>
          <a:ext cx="2746375" cy="600075"/>
        </p:xfrm>
        <a:graphic>
          <a:graphicData uri="http://schemas.openxmlformats.org/presentationml/2006/ole">
            <p:oleObj spid="_x0000_s137224" name="Формула" r:id="rId11" imgW="914400" imgH="203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56327" name="Object 7"/>
          <p:cNvGraphicFramePr>
            <a:graphicFrameLocks noChangeAspect="1"/>
          </p:cNvGraphicFramePr>
          <p:nvPr/>
        </p:nvGraphicFramePr>
        <p:xfrm>
          <a:off x="395536" y="1484784"/>
          <a:ext cx="8544950" cy="576064"/>
        </p:xfrm>
        <a:graphic>
          <a:graphicData uri="http://schemas.openxmlformats.org/presentationml/2006/ole">
            <p:oleObj spid="_x0000_s138242" name="Формула" r:id="rId5" imgW="3390900" imgH="228600" progId="Equation.3">
              <p:embed/>
            </p:oleObj>
          </a:graphicData>
        </a:graphic>
      </p:graphicFrame>
      <p:graphicFrame>
        <p:nvGraphicFramePr>
          <p:cNvPr id="56326" name="Object 6"/>
          <p:cNvGraphicFramePr>
            <a:graphicFrameLocks noChangeAspect="1"/>
          </p:cNvGraphicFramePr>
          <p:nvPr/>
        </p:nvGraphicFramePr>
        <p:xfrm>
          <a:off x="395536" y="2204864"/>
          <a:ext cx="5307636" cy="648072"/>
        </p:xfrm>
        <a:graphic>
          <a:graphicData uri="http://schemas.openxmlformats.org/presentationml/2006/ole">
            <p:oleObj spid="_x0000_s138243" name="Формула" r:id="rId6" imgW="1752600" imgH="228600" progId="Equation.3">
              <p:embed/>
            </p:oleObj>
          </a:graphicData>
        </a:graphic>
      </p:graphicFrame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453828" y="2924944"/>
          <a:ext cx="2606004" cy="576064"/>
        </p:xfrm>
        <a:graphic>
          <a:graphicData uri="http://schemas.openxmlformats.org/presentationml/2006/ole">
            <p:oleObj spid="_x0000_s138244" name="Формула" r:id="rId7" imgW="901309" imgH="203112" progId="Equation.3">
              <p:embed/>
            </p:oleObj>
          </a:graphicData>
        </a:graphic>
      </p:graphicFrame>
      <p:graphicFrame>
        <p:nvGraphicFramePr>
          <p:cNvPr id="56323" name="Object 3"/>
          <p:cNvGraphicFramePr>
            <a:graphicFrameLocks noChangeAspect="1"/>
          </p:cNvGraphicFramePr>
          <p:nvPr/>
        </p:nvGraphicFramePr>
        <p:xfrm>
          <a:off x="467544" y="3573016"/>
          <a:ext cx="1728192" cy="597400"/>
        </p:xfrm>
        <a:graphic>
          <a:graphicData uri="http://schemas.openxmlformats.org/presentationml/2006/ole">
            <p:oleObj spid="_x0000_s138245" name="Формула" r:id="rId8" imgW="774364" imgH="266584" progId="Equation.3">
              <p:embed/>
            </p:oleObj>
          </a:graphicData>
        </a:graphic>
      </p:graphicFrame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3786182" y="3643314"/>
          <a:ext cx="2376264" cy="504056"/>
        </p:xfrm>
        <a:graphic>
          <a:graphicData uri="http://schemas.openxmlformats.org/presentationml/2006/ole">
            <p:oleObj spid="_x0000_s138246" name="Формула" r:id="rId9" imgW="939392" imgH="203112" progId="Equation.3">
              <p:embed/>
            </p:oleObj>
          </a:graphicData>
        </a:graphic>
      </p:graphicFrame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2195736" y="4797152"/>
          <a:ext cx="1874780" cy="648072"/>
        </p:xfrm>
        <a:graphic>
          <a:graphicData uri="http://schemas.openxmlformats.org/presentationml/2006/ole">
            <p:oleObj spid="_x0000_s138247" name="Формула" r:id="rId10" imgW="774364" imgH="266584" progId="Equation.3">
              <p:embed/>
            </p:oleObj>
          </a:graphicData>
        </a:graphic>
      </p:graphicFrame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2483768" y="188640"/>
            <a:ext cx="52565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1; </a:t>
            </a:r>
            <a:r>
              <a:rPr lang="ru-RU" sz="2800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3 ;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–2;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=3.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31" name="Rectangle 11"/>
          <p:cNvSpPr>
            <a:spLocks noChangeArrowheads="1"/>
          </p:cNvSpPr>
          <p:nvPr/>
        </p:nvSpPr>
        <p:spPr bwMode="auto">
          <a:xfrm>
            <a:off x="3059832" y="2977788"/>
            <a:ext cx="87876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34" name="Rectangle 14"/>
          <p:cNvSpPr>
            <a:spLocks noChangeArrowheads="1"/>
          </p:cNvSpPr>
          <p:nvPr/>
        </p:nvSpPr>
        <p:spPr bwMode="auto">
          <a:xfrm>
            <a:off x="3779912" y="3593341"/>
            <a:ext cx="47837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604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– корней нет.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39552" y="4869160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8186" name="Object 4"/>
          <p:cNvGraphicFramePr>
            <a:graphicFrameLocks noChangeAspect="1"/>
          </p:cNvGraphicFramePr>
          <p:nvPr/>
        </p:nvGraphicFramePr>
        <p:xfrm>
          <a:off x="468313" y="765175"/>
          <a:ext cx="5327650" cy="606425"/>
        </p:xfrm>
        <a:graphic>
          <a:graphicData uri="http://schemas.openxmlformats.org/presentationml/2006/ole">
            <p:oleObj spid="_x0000_s138248" name="Формула" r:id="rId11" imgW="2006600" imgH="228600" progId="Equation.3">
              <p:embed/>
            </p:oleObj>
          </a:graphicData>
        </a:graphic>
      </p:graphicFrame>
      <p:graphicFrame>
        <p:nvGraphicFramePr>
          <p:cNvPr id="181258" name="Object 4"/>
          <p:cNvGraphicFramePr>
            <a:graphicFrameLocks noChangeAspect="1"/>
          </p:cNvGraphicFramePr>
          <p:nvPr/>
        </p:nvGraphicFramePr>
        <p:xfrm>
          <a:off x="3986213" y="2900363"/>
          <a:ext cx="2746375" cy="600075"/>
        </p:xfrm>
        <a:graphic>
          <a:graphicData uri="http://schemas.openxmlformats.org/presentationml/2006/ole">
            <p:oleObj spid="_x0000_s138249" name="Формула" r:id="rId12" imgW="914400" imgH="203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62468" name="Object 4"/>
          <p:cNvGraphicFramePr>
            <a:graphicFrameLocks noChangeAspect="1"/>
          </p:cNvGraphicFramePr>
          <p:nvPr/>
        </p:nvGraphicFramePr>
        <p:xfrm>
          <a:off x="1500166" y="2786058"/>
          <a:ext cx="5857916" cy="666303"/>
        </p:xfrm>
        <a:graphic>
          <a:graphicData uri="http://schemas.openxmlformats.org/presentationml/2006/ole">
            <p:oleObj spid="_x0000_s62468" name="Формула" r:id="rId5" imgW="2006600" imgH="228600" progId="Equation.3">
              <p:embed/>
            </p:oleObj>
          </a:graphicData>
        </a:graphic>
      </p:graphicFrame>
      <p:graphicFrame>
        <p:nvGraphicFramePr>
          <p:cNvPr id="62467" name="Object 3"/>
          <p:cNvGraphicFramePr>
            <a:graphicFrameLocks noChangeAspect="1"/>
          </p:cNvGraphicFramePr>
          <p:nvPr/>
        </p:nvGraphicFramePr>
        <p:xfrm>
          <a:off x="1785918" y="4286256"/>
          <a:ext cx="4857784" cy="666210"/>
        </p:xfrm>
        <a:graphic>
          <a:graphicData uri="http://schemas.openxmlformats.org/presentationml/2006/ole">
            <p:oleObj spid="_x0000_s62467" name="Формула" r:id="rId6" imgW="1663700" imgH="228600" progId="Equation.3">
              <p:embed/>
            </p:oleObj>
          </a:graphicData>
        </a:graphic>
      </p:graphicFrame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1071538" y="5069523"/>
          <a:ext cx="7143800" cy="574055"/>
        </p:xfrm>
        <a:graphic>
          <a:graphicData uri="http://schemas.openxmlformats.org/presentationml/2006/ole">
            <p:oleObj spid="_x0000_s62466" name="Формула" r:id="rId7" imgW="3111500" imgH="203200" progId="Equation.3">
              <p:embed/>
            </p:oleObj>
          </a:graphicData>
        </a:graphic>
      </p:graphicFrame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714348" y="5929330"/>
          <a:ext cx="7334301" cy="571504"/>
        </p:xfrm>
        <a:graphic>
          <a:graphicData uri="http://schemas.openxmlformats.org/presentationml/2006/ole">
            <p:oleObj spid="_x0000_s62465" name="Формула" r:id="rId8" imgW="2933700" imgH="228600" progId="Equation.3">
              <p:embed/>
            </p:oleObj>
          </a:graphicData>
        </a:graphic>
      </p:graphicFrame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714356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5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Пример 4. 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Решить уравнение: </a:t>
            </a:r>
            <a:r>
              <a:rPr kumimoji="0" lang="ru-RU" sz="35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5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35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15х</a:t>
            </a:r>
            <a:r>
              <a:rPr kumimoji="0" lang="ru-RU" sz="35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5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5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35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12х + 5 = 0. </a:t>
            </a:r>
            <a:endParaRPr kumimoji="0" lang="ru-RU" sz="35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72" name="Rectangle 8"/>
          <p:cNvSpPr>
            <a:spLocks noChangeArrowheads="1"/>
          </p:cNvSpPr>
          <p:nvPr/>
        </p:nvSpPr>
        <p:spPr bwMode="auto">
          <a:xfrm>
            <a:off x="0" y="285728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2473" name="Rectangle 9"/>
          <p:cNvSpPr>
            <a:spLocks noChangeArrowheads="1"/>
          </p:cNvSpPr>
          <p:nvPr/>
        </p:nvSpPr>
        <p:spPr bwMode="auto">
          <a:xfrm>
            <a:off x="0" y="2257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1714488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5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</a:t>
            </a:r>
            <a:r>
              <a:rPr lang="ru-RU" sz="2500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Разложим многочлен </a:t>
            </a:r>
            <a:r>
              <a:rPr lang="ru-RU" sz="3300" b="1" i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ru-RU" sz="33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3300" b="1" i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lang="ru-RU" sz="33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х</a:t>
            </a:r>
            <a:r>
              <a:rPr lang="ru-RU" sz="3300" b="1" i="1" baseline="30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33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15х</a:t>
            </a:r>
            <a:r>
              <a:rPr lang="ru-RU" sz="3300" b="1" i="1" baseline="30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33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33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12х + 5 </a:t>
            </a:r>
            <a:r>
              <a:rPr lang="ru-RU" sz="2500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множители в следующем виде:</a:t>
            </a:r>
            <a:endParaRPr lang="ru-RU" sz="2500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500166" y="3643314"/>
            <a:ext cx="65008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5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где </a:t>
            </a:r>
            <a:r>
              <a:rPr lang="ru-RU" sz="3200" i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ru-RU" sz="3200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3200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3200" i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ru-RU" sz="3200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lang="ru-RU" sz="3200" i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lang="ru-RU" sz="3200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5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– целые. Раскроем скобки: </a:t>
            </a:r>
            <a:endParaRPr lang="ru-RU" sz="2500" i="1" dirty="0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2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  <p:bldP spid="20" grpId="0"/>
      <p:bldP spid="2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1928794" y="0"/>
            <a:ext cx="721520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Приравнивая соответствующие коэффициенты выражений для неизвестных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получаем систему уравнений: 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3143240" y="1428736"/>
          <a:ext cx="3143272" cy="2222221"/>
        </p:xfrm>
        <a:graphic>
          <a:graphicData uri="http://schemas.openxmlformats.org/presentationml/2006/ole">
            <p:oleObj spid="_x0000_s60417" name="Формула" r:id="rId5" imgW="1143000" imgH="914400" progId="Equation.3">
              <p:embed/>
            </p:oleObj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/>
        </p:nvGraphicFramePr>
        <p:xfrm>
          <a:off x="3286116" y="4500570"/>
          <a:ext cx="2428892" cy="1964235"/>
        </p:xfrm>
        <a:graphic>
          <a:graphicData uri="http://schemas.openxmlformats.org/presentationml/2006/ole">
            <p:oleObj spid="_x0000_s60419" name="Формула" r:id="rId6" imgW="1091880" imgH="888840" progId="Equation.3">
              <p:embed/>
            </p:oleObj>
          </a:graphicData>
        </a:graphic>
      </p:graphicFrame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3857628"/>
            <a:ext cx="9144000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Так как 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bd</a:t>
            </a:r>
            <a:r>
              <a:rPr kumimoji="0" lang="ru-RU" sz="2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= 5, то будем искать решения среди вариантов:</a:t>
            </a:r>
            <a:endParaRPr kumimoji="0" lang="ru-RU" sz="23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3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0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0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0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1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65543" name="Object 7"/>
          <p:cNvGraphicFramePr>
            <a:graphicFrameLocks noChangeAspect="1"/>
          </p:cNvGraphicFramePr>
          <p:nvPr/>
        </p:nvGraphicFramePr>
        <p:xfrm>
          <a:off x="319088" y="1785938"/>
          <a:ext cx="8434387" cy="600075"/>
        </p:xfrm>
        <a:graphic>
          <a:graphicData uri="http://schemas.openxmlformats.org/presentationml/2006/ole">
            <p:oleObj spid="_x0000_s65543" name="Формула" r:id="rId5" imgW="3213000" imgH="228600" progId="Equation.3">
              <p:embed/>
            </p:oleObj>
          </a:graphicData>
        </a:graphic>
      </p:graphicFrame>
      <p:graphicFrame>
        <p:nvGraphicFramePr>
          <p:cNvPr id="65542" name="Object 6"/>
          <p:cNvGraphicFramePr>
            <a:graphicFrameLocks noChangeAspect="1"/>
          </p:cNvGraphicFramePr>
          <p:nvPr/>
        </p:nvGraphicFramePr>
        <p:xfrm>
          <a:off x="1428728" y="2498196"/>
          <a:ext cx="5572164" cy="730776"/>
        </p:xfrm>
        <a:graphic>
          <a:graphicData uri="http://schemas.openxmlformats.org/presentationml/2006/ole">
            <p:oleObj spid="_x0000_s65542" name="Формула" r:id="rId6" imgW="1739900" imgH="228600" progId="Equation.3">
              <p:embed/>
            </p:oleObj>
          </a:graphicData>
        </a:graphic>
      </p:graphicFrame>
      <p:graphicFrame>
        <p:nvGraphicFramePr>
          <p:cNvPr id="65541" name="Object 5"/>
          <p:cNvGraphicFramePr>
            <a:graphicFrameLocks noChangeAspect="1"/>
          </p:cNvGraphicFramePr>
          <p:nvPr/>
        </p:nvGraphicFramePr>
        <p:xfrm>
          <a:off x="1285852" y="3443289"/>
          <a:ext cx="2467666" cy="557215"/>
        </p:xfrm>
        <a:graphic>
          <a:graphicData uri="http://schemas.openxmlformats.org/presentationml/2006/ole">
            <p:oleObj spid="_x0000_s65541" name="Формула" r:id="rId7" imgW="888614" imgH="203112" progId="Equation.3">
              <p:embed/>
            </p:oleObj>
          </a:graphicData>
        </a:graphic>
      </p:graphicFrame>
      <p:graphicFrame>
        <p:nvGraphicFramePr>
          <p:cNvPr id="65540" name="Object 4"/>
          <p:cNvGraphicFramePr>
            <a:graphicFrameLocks noChangeAspect="1"/>
          </p:cNvGraphicFramePr>
          <p:nvPr/>
        </p:nvGraphicFramePr>
        <p:xfrm>
          <a:off x="4643438" y="3429000"/>
          <a:ext cx="2612590" cy="571504"/>
        </p:xfrm>
        <a:graphic>
          <a:graphicData uri="http://schemas.openxmlformats.org/presentationml/2006/ole">
            <p:oleObj spid="_x0000_s65540" name="Формула" r:id="rId8" imgW="914400" imgH="203200" progId="Equation.3">
              <p:embed/>
            </p:oleObj>
          </a:graphicData>
        </a:graphic>
      </p:graphicFrame>
      <p:graphicFrame>
        <p:nvGraphicFramePr>
          <p:cNvPr id="65539" name="Object 3"/>
          <p:cNvGraphicFramePr>
            <a:graphicFrameLocks noChangeAspect="1"/>
          </p:cNvGraphicFramePr>
          <p:nvPr/>
        </p:nvGraphicFramePr>
        <p:xfrm>
          <a:off x="1403648" y="4293096"/>
          <a:ext cx="2062170" cy="892285"/>
        </p:xfrm>
        <a:graphic>
          <a:graphicData uri="http://schemas.openxmlformats.org/presentationml/2006/ole">
            <p:oleObj spid="_x0000_s65539" name="Формула" r:id="rId9" imgW="990170" imgH="431613" progId="Equation.3">
              <p:embed/>
            </p:oleObj>
          </a:graphicData>
        </a:graphic>
      </p:graphicFrame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4786314" y="4214818"/>
          <a:ext cx="2143140" cy="1004597"/>
        </p:xfrm>
        <a:graphic>
          <a:graphicData uri="http://schemas.openxmlformats.org/presentationml/2006/ole">
            <p:oleObj spid="_x0000_s65538" name="Формула" r:id="rId10" imgW="914400" imgH="431800" progId="Equation.3">
              <p:embed/>
            </p:oleObj>
          </a:graphicData>
        </a:graphic>
      </p:graphicFrame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4000496" y="5500702"/>
          <a:ext cx="2786082" cy="895526"/>
        </p:xfrm>
        <a:graphic>
          <a:graphicData uri="http://schemas.openxmlformats.org/presentationml/2006/ole">
            <p:oleObj spid="_x0000_s65537" name="Формула" r:id="rId11" imgW="1333500" imgH="431800" progId="Equation.3">
              <p:embed/>
            </p:oleObj>
          </a:graphicData>
        </a:graphic>
      </p:graphicFrame>
      <p:sp>
        <p:nvSpPr>
          <p:cNvPr id="65546" name="Rectangle 10"/>
          <p:cNvSpPr>
            <a:spLocks noChangeArrowheads="1"/>
          </p:cNvSpPr>
          <p:nvPr/>
        </p:nvSpPr>
        <p:spPr bwMode="auto">
          <a:xfrm>
            <a:off x="0" y="311000"/>
            <a:ext cx="91440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C</a:t>
            </a:r>
            <a:r>
              <a:rPr kumimoji="0" lang="ru-RU" sz="25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истеме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удовлетворяет вариант №2, т.е. </a:t>
            </a:r>
            <a:endParaRPr kumimoji="0" lang="en-US" sz="25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3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= 3, </a:t>
            </a:r>
            <a:r>
              <a:rPr kumimoji="0" lang="ru-RU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3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= –1, </a:t>
            </a:r>
            <a:r>
              <a:rPr kumimoji="0" lang="ru-RU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ru-RU" sz="3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= –3, </a:t>
            </a:r>
            <a:r>
              <a:rPr kumimoji="0" lang="ru-RU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=</a:t>
            </a: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</a:t>
            </a:r>
            <a:r>
              <a:rPr kumimoji="0" lang="ru-RU" sz="3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5. </a:t>
            </a:r>
            <a:endParaRPr kumimoji="0" lang="ru-RU" sz="3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Итак, </a:t>
            </a:r>
            <a:endParaRPr kumimoji="0" lang="ru-RU" sz="3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143108" y="5643578"/>
            <a:ext cx="21431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000" b="1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Ответ:</a:t>
            </a:r>
            <a:r>
              <a:rPr lang="ru-RU" sz="30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 </a:t>
            </a:r>
            <a:endParaRPr lang="ru-RU" sz="3000" b="1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795408" y="3501008"/>
            <a:ext cx="84803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или </a:t>
            </a:r>
            <a:endParaRPr lang="ru-RU" sz="25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65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65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65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6" grpId="0"/>
      <p:bldP spid="28" grpId="0"/>
      <p:bldP spid="29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71" name="Rectangle 11"/>
          <p:cNvSpPr>
            <a:spLocks noChangeArrowheads="1"/>
          </p:cNvSpPr>
          <p:nvPr/>
        </p:nvSpPr>
        <p:spPr bwMode="auto">
          <a:xfrm>
            <a:off x="0" y="1556792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Пусть дано кубическое уравнение: </a:t>
            </a:r>
            <a:endParaRPr kumimoji="0" lang="en-US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800" b="0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+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800" b="0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+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800" b="0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+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sz="2800" b="0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= 0, где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≠ 0.  </a:t>
            </a:r>
            <a:b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Приведём его к виду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+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ах</a:t>
            </a:r>
            <a:r>
              <a:rPr kumimoji="0" lang="ru-RU" sz="28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+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bх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+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= 0 (1),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где 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graphicFrame>
        <p:nvGraphicFramePr>
          <p:cNvPr id="66570" name="Object 10"/>
          <p:cNvGraphicFramePr>
            <a:graphicFrameLocks noChangeAspect="1"/>
          </p:cNvGraphicFramePr>
          <p:nvPr/>
        </p:nvGraphicFramePr>
        <p:xfrm>
          <a:off x="971600" y="3573016"/>
          <a:ext cx="3357577" cy="1071567"/>
        </p:xfrm>
        <a:graphic>
          <a:graphicData uri="http://schemas.openxmlformats.org/presentationml/2006/ole">
            <p:oleObj spid="_x0000_s66570" name="Формула" r:id="rId5" imgW="1346200" imgH="431800" progId="Equation.3">
              <p:embed/>
            </p:oleObj>
          </a:graphicData>
        </a:graphic>
      </p:graphicFrame>
      <p:graphicFrame>
        <p:nvGraphicFramePr>
          <p:cNvPr id="66569" name="Object 9"/>
          <p:cNvGraphicFramePr>
            <a:graphicFrameLocks noChangeAspect="1"/>
          </p:cNvGraphicFramePr>
          <p:nvPr/>
        </p:nvGraphicFramePr>
        <p:xfrm>
          <a:off x="857224" y="5500702"/>
          <a:ext cx="6534179" cy="666753"/>
        </p:xfrm>
        <a:graphic>
          <a:graphicData uri="http://schemas.openxmlformats.org/presentationml/2006/ole">
            <p:oleObj spid="_x0000_s66569" name="Формула" r:id="rId6" imgW="2336800" imgH="241300" progId="Equation.3">
              <p:embed/>
            </p:oleObj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0" y="4929198"/>
            <a:ext cx="914400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В уравнении (1) положим </a:t>
            </a:r>
            <a:r>
              <a:rPr lang="ru-RU" sz="2300" i="1" dirty="0" err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х</a:t>
            </a:r>
            <a:r>
              <a:rPr lang="ru-RU" sz="23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 = у + </a:t>
            </a:r>
            <a:r>
              <a:rPr lang="ru-RU" sz="2300" i="1" dirty="0" err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m</a:t>
            </a:r>
            <a:r>
              <a:rPr lang="ru-RU" sz="23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. Тогда получим уравнение</a:t>
            </a:r>
            <a:r>
              <a:rPr lang="en-US" sz="23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:</a:t>
            </a:r>
            <a:endParaRPr lang="ru-RU" sz="2300" i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928794" y="357166"/>
            <a:ext cx="63579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5D0330"/>
                </a:solidFill>
                <a:latin typeface="Arial" pitchFamily="34" charset="0"/>
                <a:ea typeface="Times New Roman" pitchFamily="18" charset="0"/>
              </a:rPr>
              <a:t>О решении одного класса кубических уравнений.</a:t>
            </a:r>
            <a:endParaRPr lang="ru-RU" sz="2800" i="1" dirty="0" smtClean="0">
              <a:solidFill>
                <a:srgbClr val="5D033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1" grpId="0"/>
      <p:bldP spid="26" grpId="0"/>
      <p:bldP spid="2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251520" y="4725144"/>
            <a:ext cx="864399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Таким образом, при произвольном </a:t>
            </a:r>
            <a:r>
              <a:rPr lang="ru-RU" sz="3200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lang="ru-RU" sz="25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 и при </a:t>
            </a: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ru-RU" sz="2800" baseline="30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 = 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28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25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уравнение подстановкой </a:t>
            </a:r>
            <a:endParaRPr lang="ru-RU" sz="25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332656"/>
            <a:ext cx="91440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i="1" dirty="0" smtClean="0"/>
              <a:t>        </a:t>
            </a:r>
            <a:r>
              <a:rPr lang="ru-RU" sz="3000" i="1" dirty="0" smtClean="0"/>
              <a:t>Раскроем скобки, сгруппируем:  </a:t>
            </a:r>
            <a:endParaRPr lang="en-US" sz="3000" i="1" dirty="0" smtClean="0"/>
          </a:p>
          <a:p>
            <a:pPr algn="ctr"/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6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600" i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m +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ym</a:t>
            </a:r>
            <a:r>
              <a:rPr lang="ru-RU" sz="2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+ m</a:t>
            </a:r>
            <a:r>
              <a:rPr lang="ru-RU" sz="26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+ ay</a:t>
            </a:r>
            <a:r>
              <a:rPr lang="ru-RU" sz="2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600" i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aym + am</a:t>
            </a:r>
            <a:r>
              <a:rPr lang="ru-RU" sz="2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bm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+ с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= 0,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6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+ y</a:t>
            </a:r>
            <a:r>
              <a:rPr lang="ru-RU" sz="2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(3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am +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+ m</a:t>
            </a:r>
            <a:r>
              <a:rPr lang="ru-RU" sz="26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+am</a:t>
            </a:r>
            <a:r>
              <a:rPr lang="ru-RU" sz="26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sz="2600" i="1" dirty="0" err="1" smtClean="0">
                <a:latin typeface="Times New Roman" pitchFamily="18" charset="0"/>
                <a:cs typeface="Times New Roman" pitchFamily="18" charset="0"/>
              </a:rPr>
              <a:t>bm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+ с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= 0.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251520" y="1844824"/>
            <a:ext cx="8715436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Для того, чтобы уравнение (1) было двучленным, должно выполняться условие: </a:t>
            </a:r>
            <a:endParaRPr kumimoji="0" lang="ru-RU" sz="25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70662" name="Object 6"/>
          <p:cNvGraphicFramePr>
            <a:graphicFrameLocks noChangeAspect="1"/>
          </p:cNvGraphicFramePr>
          <p:nvPr/>
        </p:nvGraphicFramePr>
        <p:xfrm>
          <a:off x="3059832" y="2780928"/>
          <a:ext cx="2786082" cy="1084658"/>
        </p:xfrm>
        <a:graphic>
          <a:graphicData uri="http://schemas.openxmlformats.org/presentationml/2006/ole">
            <p:oleObj spid="_x0000_s70662" name="Формула" r:id="rId5" imgW="1244600" imgH="482600" progId="Equation.3">
              <p:embed/>
            </p:oleObj>
          </a:graphicData>
        </a:graphic>
      </p:graphicFrame>
      <p:graphicFrame>
        <p:nvGraphicFramePr>
          <p:cNvPr id="70665" name="Object 9"/>
          <p:cNvGraphicFramePr>
            <a:graphicFrameLocks noChangeAspect="1"/>
          </p:cNvGraphicFramePr>
          <p:nvPr/>
        </p:nvGraphicFramePr>
        <p:xfrm>
          <a:off x="4214811" y="4005064"/>
          <a:ext cx="2373414" cy="879636"/>
        </p:xfrm>
        <a:graphic>
          <a:graphicData uri="http://schemas.openxmlformats.org/presentationml/2006/ole">
            <p:oleObj spid="_x0000_s70665" name="Формула" r:id="rId6" imgW="1054100" imgH="393700" progId="Equation.3">
              <p:embed/>
            </p:oleObj>
          </a:graphicData>
        </a:graphic>
      </p:graphicFrame>
      <p:graphicFrame>
        <p:nvGraphicFramePr>
          <p:cNvPr id="70664" name="Object 8"/>
          <p:cNvGraphicFramePr>
            <a:graphicFrameLocks noChangeAspect="1"/>
          </p:cNvGraphicFramePr>
          <p:nvPr/>
        </p:nvGraphicFramePr>
        <p:xfrm>
          <a:off x="4214809" y="5013176"/>
          <a:ext cx="1348833" cy="864096"/>
        </p:xfrm>
        <a:graphic>
          <a:graphicData uri="http://schemas.openxmlformats.org/presentationml/2006/ole">
            <p:oleObj spid="_x0000_s70664" name="Формула" r:id="rId7" imgW="609336" imgH="393529" progId="Equation.3">
              <p:embed/>
            </p:oleObj>
          </a:graphicData>
        </a:graphic>
      </p:graphicFrame>
      <p:sp>
        <p:nvSpPr>
          <p:cNvPr id="70666" name="Rectangle 10"/>
          <p:cNvSpPr>
            <a:spLocks noChangeArrowheads="1"/>
          </p:cNvSpPr>
          <p:nvPr/>
        </p:nvSpPr>
        <p:spPr bwMode="auto">
          <a:xfrm>
            <a:off x="285720" y="4214818"/>
            <a:ext cx="40740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Решения этой системы: </a:t>
            </a:r>
            <a:endParaRPr kumimoji="0" lang="ru-RU" sz="25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1520" y="5659496"/>
            <a:ext cx="750099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можно привести к двучленному уравнению третьей степени. </a:t>
            </a:r>
            <a:endParaRPr lang="ru-RU" sz="25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2">
                                            <p:subSp spid="_x0000_s7066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6" grpId="0" autoUpdateAnimBg="0"/>
      <p:bldP spid="70663" grpId="0" autoUpdateAnimBg="0"/>
      <p:bldP spid="70666" grpId="0"/>
      <p:bldP spid="24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428628" y="2284399"/>
            <a:ext cx="9001156" cy="362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Выполним подстановку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у –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–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</a:t>
            </a:r>
            <a:r>
              <a:rPr kumimoji="0" lang="ru-RU" sz="3200" b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3(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–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</a:t>
            </a:r>
            <a:r>
              <a:rPr kumimoji="0" lang="ru-RU" sz="3200" b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3(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–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0.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ru-RU" sz="3200" b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ru-RU" sz="3200" b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–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ru-RU" sz="3200" b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+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–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0.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b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ru-RU" sz="3200" b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0, </a:t>
            </a:r>
            <a:endParaRPr kumimoji="0" lang="en-US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откуда </a:t>
            </a:r>
            <a:endParaRPr kumimoji="0" lang="ru-RU" sz="25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7143768" y="1785926"/>
          <a:ext cx="1643074" cy="928694"/>
        </p:xfrm>
        <a:graphic>
          <a:graphicData uri="http://schemas.openxmlformats.org/presentationml/2006/ole">
            <p:oleObj spid="_x0000_s68609" name="Формула" r:id="rId4" imgW="825500" imgH="393700" progId="Equation.3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143108" y="285728"/>
            <a:ext cx="66437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i="1" dirty="0" smtClean="0"/>
              <a:t>Пример5. </a:t>
            </a:r>
            <a:r>
              <a:rPr lang="ru-RU" sz="3000" i="1" dirty="0" smtClean="0"/>
              <a:t>Решить уравнение: </a:t>
            </a:r>
            <a:endParaRPr lang="en-US" sz="3000" i="1" dirty="0" smtClean="0"/>
          </a:p>
          <a:p>
            <a:pPr algn="ctr"/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0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000" i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х –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214282" y="1596884"/>
            <a:ext cx="87154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Решение: 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 данном уравнении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= 3,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= 3, тогда </a:t>
            </a:r>
            <a:r>
              <a:rPr kumimoji="0" lang="en-US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500" i="1" dirty="0" smtClean="0">
                <a:latin typeface="Arial" pitchFamily="34" charset="0"/>
                <a:ea typeface="Times New Roman" pitchFamily="18" charset="0"/>
              </a:rPr>
              <a:t>                   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условие </a:t>
            </a:r>
            <a:r>
              <a:rPr kumimoji="0" lang="en-US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25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= 3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выполняется, а </a:t>
            </a:r>
            <a:endParaRPr kumimoji="0" lang="ru-RU" sz="25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68613" name="Object 5"/>
          <p:cNvGraphicFramePr>
            <a:graphicFrameLocks noChangeAspect="1"/>
          </p:cNvGraphicFramePr>
          <p:nvPr/>
        </p:nvGraphicFramePr>
        <p:xfrm>
          <a:off x="2051720" y="5229200"/>
          <a:ext cx="1248736" cy="557472"/>
        </p:xfrm>
        <a:graphic>
          <a:graphicData uri="http://schemas.openxmlformats.org/presentationml/2006/ole">
            <p:oleObj spid="_x0000_s68613" name="Формула" r:id="rId6" imgW="533169" imgH="241195" progId="Equation.3">
              <p:embed/>
            </p:oleObj>
          </a:graphicData>
        </a:graphic>
      </p:graphicFrame>
      <p:graphicFrame>
        <p:nvGraphicFramePr>
          <p:cNvPr id="68612" name="Object 4"/>
          <p:cNvGraphicFramePr>
            <a:graphicFrameLocks noChangeAspect="1"/>
          </p:cNvGraphicFramePr>
          <p:nvPr/>
        </p:nvGraphicFramePr>
        <p:xfrm>
          <a:off x="3707904" y="5229200"/>
          <a:ext cx="1616289" cy="517213"/>
        </p:xfrm>
        <a:graphic>
          <a:graphicData uri="http://schemas.openxmlformats.org/presentationml/2006/ole">
            <p:oleObj spid="_x0000_s68612" name="Формула" r:id="rId7" imgW="711200" imgH="228600" progId="Equation.3">
              <p:embed/>
            </p:oleObj>
          </a:graphicData>
        </a:graphic>
      </p:graphicFrame>
      <p:graphicFrame>
        <p:nvGraphicFramePr>
          <p:cNvPr id="68611" name="Object 3"/>
          <p:cNvGraphicFramePr>
            <a:graphicFrameLocks noChangeAspect="1"/>
          </p:cNvGraphicFramePr>
          <p:nvPr/>
        </p:nvGraphicFramePr>
        <p:xfrm>
          <a:off x="2071670" y="6000768"/>
          <a:ext cx="1244804" cy="585790"/>
        </p:xfrm>
        <a:graphic>
          <a:graphicData uri="http://schemas.openxmlformats.org/presentationml/2006/ole">
            <p:oleObj spid="_x0000_s68611" name="Формула" r:id="rId8" imgW="482391" imgH="228501" progId="Equation.3">
              <p:embed/>
            </p:oleObj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500034" y="6072206"/>
            <a:ext cx="152958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b="1" i="1" dirty="0" smtClean="0">
                <a:latin typeface="Arial" pitchFamily="34" charset="0"/>
                <a:cs typeface="Arial" pitchFamily="34" charset="0"/>
              </a:rPr>
              <a:t>Ответ</a:t>
            </a:r>
            <a:r>
              <a:rPr lang="ru-RU" sz="2500" b="1" i="1" dirty="0" smtClean="0"/>
              <a:t>: </a:t>
            </a:r>
            <a:endParaRPr lang="ru-RU" sz="25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8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8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80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4" grpId="0"/>
      <p:bldP spid="11" grpId="0"/>
      <p:bldP spid="68610" grpId="0"/>
      <p:bldP spid="21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28596" y="1428736"/>
            <a:ext cx="835824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i="1" dirty="0" smtClean="0">
                <a:solidFill>
                  <a:srgbClr val="5D0330"/>
                </a:solidFill>
              </a:rPr>
              <a:t>Самостоятельно решите уравнение</a:t>
            </a:r>
          </a:p>
          <a:p>
            <a:pPr algn="ctr"/>
            <a:endParaRPr lang="ru-RU" sz="3000" b="1" i="1" dirty="0" smtClean="0">
              <a:solidFill>
                <a:srgbClr val="5D0330"/>
              </a:solidFill>
            </a:endParaRPr>
          </a:p>
          <a:p>
            <a:pPr algn="ctr"/>
            <a:r>
              <a:rPr lang="ru-RU" sz="5000" b="1" i="1" dirty="0" err="1" smtClean="0">
                <a:solidFill>
                  <a:srgbClr val="5D033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5000" b="1" i="1" dirty="0" smtClean="0">
                <a:solidFill>
                  <a:srgbClr val="5D033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baseline="30000" dirty="0" smtClean="0">
                <a:solidFill>
                  <a:srgbClr val="5D033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5000" b="1" i="1" dirty="0" smtClean="0">
                <a:solidFill>
                  <a:srgbClr val="5D033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5000" b="1" dirty="0" smtClean="0">
                <a:solidFill>
                  <a:srgbClr val="5D033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5000" b="1" i="1" dirty="0" smtClean="0">
                <a:solidFill>
                  <a:srgbClr val="5D033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5000" b="1" baseline="30000" dirty="0" smtClean="0">
                <a:solidFill>
                  <a:srgbClr val="5D033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5000" b="1" i="1" dirty="0" smtClean="0">
                <a:solidFill>
                  <a:srgbClr val="5D033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5000" b="1" dirty="0" smtClean="0">
                <a:solidFill>
                  <a:srgbClr val="5D033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5000" b="1" i="1" dirty="0" smtClean="0">
                <a:solidFill>
                  <a:srgbClr val="5D0330"/>
                </a:solidFill>
                <a:latin typeface="Times New Roman" pitchFamily="18" charset="0"/>
                <a:cs typeface="Times New Roman" pitchFamily="18" charset="0"/>
              </a:rPr>
              <a:t>х + </a:t>
            </a:r>
            <a:r>
              <a:rPr lang="ru-RU" sz="5000" b="1" dirty="0" smtClean="0">
                <a:solidFill>
                  <a:srgbClr val="5D033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5000" b="1" i="1" dirty="0" smtClean="0">
                <a:solidFill>
                  <a:srgbClr val="5D033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5000" b="1" dirty="0" smtClean="0">
                <a:solidFill>
                  <a:srgbClr val="5D0330"/>
                </a:solidFill>
                <a:latin typeface="Times New Roman" pitchFamily="18" charset="0"/>
                <a:cs typeface="Times New Roman" pitchFamily="18" charset="0"/>
              </a:rPr>
              <a:t>0.</a:t>
            </a:r>
            <a:r>
              <a:rPr lang="ru-RU" sz="5000" i="1" dirty="0" smtClean="0">
                <a:solidFill>
                  <a:srgbClr val="5D033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5000" i="1" dirty="0">
              <a:solidFill>
                <a:srgbClr val="5D033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395536" y="1196752"/>
            <a:ext cx="842493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2).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Докажите, что многочлен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28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+ 5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делится на приведенный квадратный трехчлен с целыми коэффициентами.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Пусть                                                         , где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целые. Имеем тождество: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1" descr="book_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4622836"/>
            <a:ext cx="2267744" cy="1809193"/>
          </a:xfrm>
          <a:prstGeom prst="rect">
            <a:avLst/>
          </a:prstGeom>
          <a:noFill/>
        </p:spPr>
      </p:pic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1475656" y="2852936"/>
          <a:ext cx="5076564" cy="648072"/>
        </p:xfrm>
        <a:graphic>
          <a:graphicData uri="http://schemas.openxmlformats.org/presentationml/2006/ole">
            <p:oleObj spid="_x0000_s35842" name="Формула" r:id="rId4" imgW="1790700" imgH="228600" progId="Equation.3">
              <p:embed/>
            </p:oleObj>
          </a:graphicData>
        </a:graphic>
      </p:graphicFrame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539552" y="4149080"/>
          <a:ext cx="7200800" cy="675075"/>
        </p:xfrm>
        <a:graphic>
          <a:graphicData uri="http://schemas.openxmlformats.org/presentationml/2006/ole">
            <p:oleObj spid="_x0000_s35843" name="Формула" r:id="rId5" imgW="24384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51520" y="785794"/>
          <a:ext cx="8712968" cy="5667543"/>
        </p:xfrm>
        <a:graphic>
          <a:graphicData uri="http://schemas.openxmlformats.org/drawingml/2006/table">
            <a:tbl>
              <a:tblPr/>
              <a:tblGrid>
                <a:gridCol w="3049539"/>
                <a:gridCol w="2976931"/>
                <a:gridCol w="2686498"/>
              </a:tblGrid>
              <a:tr h="335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kern="1200" dirty="0">
                          <a:latin typeface="Times New Roman"/>
                          <a:ea typeface="Times New Roman"/>
                        </a:rPr>
                        <a:t>Русский язык</a:t>
                      </a:r>
                      <a:r>
                        <a:rPr lang="kk-KZ" sz="1400" kern="12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kern="1200" dirty="0">
                          <a:latin typeface="Times New Roman"/>
                          <a:ea typeface="Times New Roman"/>
                        </a:rPr>
                        <a:t>Казахский язык</a:t>
                      </a:r>
                      <a:r>
                        <a:rPr lang="kk-KZ" sz="1400" kern="12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kern="1200" dirty="0">
                          <a:latin typeface="Times New Roman"/>
                          <a:ea typeface="Times New Roman"/>
                        </a:rPr>
                        <a:t>Английский язык</a:t>
                      </a:r>
                      <a:r>
                        <a:rPr lang="kk-KZ" sz="1400" kern="1200" dirty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335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Буквенное выражение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Әріпті өрнек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Literal expression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Двучлен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Екімүше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Binomial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Действительные числа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Нақты сандар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Real numbers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Дискриминант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Дискриминант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Discriminant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Знаменатель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Бөлім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Denominator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Иррациональные числа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Иррационал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сандар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Irrational numbers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Квадратное уравнение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Квадрат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теңдеу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Quadratic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equation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Множество решений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Шешімдер жиыны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Solution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set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Метод неопределенных коэффициентов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Анықталмаған</a:t>
                      </a:r>
                      <a:r>
                        <a:rPr lang="kk-KZ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kk-KZ" sz="1800" dirty="0">
                          <a:latin typeface="Times New Roman"/>
                          <a:ea typeface="Times New Roman"/>
                        </a:rPr>
                        <a:t>коэффициенттер әдісі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Times New Roman"/>
                        </a:rPr>
                        <a:t>Method of undetermined coefficients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Освобождение от иррациональностей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Times New Roman"/>
                          <a:ea typeface="Times New Roman"/>
                        </a:rPr>
                        <a:t>Иррационалдықта</a:t>
                      </a:r>
                      <a:r>
                        <a:rPr lang="ru-RU" sz="18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рдан</a:t>
                      </a:r>
                      <a:r>
                        <a:rPr lang="ru-RU" sz="1800" dirty="0" err="1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құтылу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Rationalization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Подкоренное выражение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Түбір астындағы өрнек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Radical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expression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Подстановка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Алмастыру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Substitution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Решить уравнение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Теңдеуді шешу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Solve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equation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Число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Сан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Number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643710"/>
            <a:ext cx="9144000" cy="21429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1"/>
            <a:ext cx="9144000" cy="72000"/>
          </a:xfrm>
          <a:prstGeom prst="rect">
            <a:avLst/>
          </a:prstGeom>
          <a:solidFill>
            <a:srgbClr val="DB0771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571472" y="1571612"/>
            <a:ext cx="785818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36575" marR="0" lvl="0" indent="-53657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3000" b="0" i="1" u="none" strike="noStrike" cap="none" normalizeH="0" baseline="0" dirty="0" smtClean="0">
                <a:ln>
                  <a:noFill/>
                </a:ln>
                <a:solidFill>
                  <a:srgbClr val="5D0330"/>
                </a:solidFill>
                <a:effectLst/>
                <a:latin typeface="Arial" pitchFamily="34" charset="0"/>
                <a:ea typeface="Times New Roman" pitchFamily="18" charset="0"/>
              </a:rPr>
              <a:t>Рассмотрели  примеры, в которых надо было избавится от иррациональности в знаменателе и решили их с помощью метода неопределенных коэффициентов.</a:t>
            </a:r>
          </a:p>
          <a:p>
            <a:pPr marL="536575" marR="0" lvl="0" indent="-53657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000" b="0" i="1" u="none" strike="noStrike" cap="none" normalizeH="0" baseline="0" dirty="0" smtClean="0">
                <a:ln>
                  <a:noFill/>
                </a:ln>
                <a:solidFill>
                  <a:srgbClr val="5D033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3000" b="0" i="1" u="none" strike="noStrike" cap="none" normalizeH="0" baseline="0" dirty="0" smtClean="0">
              <a:ln>
                <a:noFill/>
              </a:ln>
              <a:solidFill>
                <a:srgbClr val="5D0330"/>
              </a:solidFill>
              <a:effectLst/>
              <a:latin typeface="Arial" pitchFamily="34" charset="0"/>
            </a:endParaRPr>
          </a:p>
          <a:p>
            <a:pPr marL="536575" marR="0" lvl="0" indent="-53657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3000" b="0" i="1" u="none" strike="noStrike" cap="none" normalizeH="0" baseline="0" dirty="0" smtClean="0">
                <a:ln>
                  <a:noFill/>
                </a:ln>
                <a:solidFill>
                  <a:srgbClr val="5D0330"/>
                </a:solidFill>
                <a:effectLst/>
                <a:latin typeface="Arial" pitchFamily="34" charset="0"/>
                <a:ea typeface="Times New Roman" pitchFamily="18" charset="0"/>
              </a:rPr>
              <a:t>Рассмотрели решение уравнений высших степеней с помощью метода неопределенных коэффициентов.</a:t>
            </a:r>
            <a:endParaRPr kumimoji="0" lang="ru-RU" sz="3000" b="0" i="1" u="none" strike="noStrike" cap="none" normalizeH="0" baseline="0" dirty="0" smtClean="0">
              <a:ln>
                <a:noFill/>
              </a:ln>
              <a:solidFill>
                <a:srgbClr val="5D0330"/>
              </a:solidFill>
              <a:effectLst/>
              <a:latin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85852" y="642918"/>
            <a:ext cx="610236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500" b="1" i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</a:rPr>
              <a:t>Сегодня на уроке мы:  </a:t>
            </a:r>
            <a:endParaRPr lang="ru-RU" sz="3500" b="1" i="1" dirty="0" smtClean="0">
              <a:solidFill>
                <a:srgbClr val="0070C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7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7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7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7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7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78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78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78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78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5" grpId="0" build="p"/>
      <p:bldP spid="1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30" descr="2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5517232"/>
            <a:ext cx="1600200" cy="1087438"/>
          </a:xfrm>
          <a:prstGeom prst="rect">
            <a:avLst/>
          </a:prstGeom>
          <a:noFill/>
        </p:spPr>
      </p:pic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500034" y="1071546"/>
            <a:ext cx="812119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0" i="1" u="none" strike="noStrike" cap="none" normalizeH="0" baseline="0" dirty="0" smtClean="0">
                <a:ln>
                  <a:noFill/>
                </a:ln>
                <a:solidFill>
                  <a:srgbClr val="5D0330"/>
                </a:solidFill>
                <a:effectLst/>
                <a:latin typeface="Arial" pitchFamily="34" charset="0"/>
                <a:ea typeface="Times New Roman" pitchFamily="18" charset="0"/>
              </a:rPr>
              <a:t>Данный урок, Вы можете найти на сайте: </a:t>
            </a:r>
            <a:endParaRPr kumimoji="0" lang="ru-RU" sz="3000" b="0" i="1" u="none" strike="noStrike" cap="none" normalizeH="0" baseline="0" dirty="0" smtClean="0">
              <a:ln>
                <a:noFill/>
              </a:ln>
              <a:solidFill>
                <a:srgbClr val="5D033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4"/>
              </a:rPr>
              <a:t>http</a:t>
            </a: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4"/>
              </a:rPr>
              <a:t>://</a:t>
            </a:r>
            <a:r>
              <a:rPr kumimoji="0" lang="en-US" sz="3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4"/>
              </a:rPr>
              <a:t>moodle</a:t>
            </a: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4"/>
              </a:rPr>
              <a:t>.</a:t>
            </a:r>
            <a:r>
              <a:rPr kumimoji="0" lang="en-US" sz="3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4"/>
              </a:rPr>
              <a:t>nis</a:t>
            </a: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4"/>
              </a:rPr>
              <a:t>.</a:t>
            </a:r>
            <a:r>
              <a:rPr kumimoji="0" lang="en-US" sz="3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4"/>
              </a:rPr>
              <a:t>edu</a:t>
            </a: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4"/>
              </a:rPr>
              <a:t>.</a:t>
            </a:r>
            <a:r>
              <a:rPr kumimoji="0" lang="en-US" sz="3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4"/>
              </a:rPr>
              <a:t>kz</a:t>
            </a:r>
            <a:endParaRPr kumimoji="0" lang="ru-RU" sz="3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42976" y="3643314"/>
            <a:ext cx="7035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5D033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solidFill>
                <a:srgbClr val="5D033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857232"/>
            <a:ext cx="8715404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200" dirty="0" smtClean="0"/>
              <a:t>Н.Я. </a:t>
            </a:r>
            <a:r>
              <a:rPr lang="ru-RU" sz="2200" dirty="0" err="1" smtClean="0"/>
              <a:t>Виленкин</a:t>
            </a:r>
            <a:r>
              <a:rPr lang="ru-RU" sz="2200" dirty="0" smtClean="0"/>
              <a:t> «Алгебра – 9». Москва, «Просвещение» 2007.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200" dirty="0" smtClean="0"/>
              <a:t>Н.Я. </a:t>
            </a:r>
            <a:r>
              <a:rPr lang="ru-RU" sz="2200" dirty="0" err="1" smtClean="0"/>
              <a:t>Виленкин</a:t>
            </a:r>
            <a:r>
              <a:rPr lang="ru-RU" sz="2200" dirty="0" smtClean="0"/>
              <a:t> «Алгебра – 10». Москва, «Просвещение» 1992.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200" dirty="0" smtClean="0"/>
              <a:t> Е.П. Нелин «Алгебра и начала математического анализа» 10 класс. Москва, «</a:t>
            </a:r>
            <a:r>
              <a:rPr lang="ru-RU" sz="2200" dirty="0" err="1" smtClean="0"/>
              <a:t>Илекса</a:t>
            </a:r>
            <a:r>
              <a:rPr lang="ru-RU" sz="2200" dirty="0" smtClean="0"/>
              <a:t>» 2011 г.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200" dirty="0" smtClean="0"/>
              <a:t> Э.З. Шувалова, Б.Г. Агафонов, Г.И. </a:t>
            </a:r>
            <a:r>
              <a:rPr lang="ru-RU" sz="2200" dirty="0" err="1" smtClean="0"/>
              <a:t>Богатырев</a:t>
            </a:r>
            <a:r>
              <a:rPr lang="ru-RU" sz="2200" dirty="0" smtClean="0"/>
              <a:t> «Повторим математику». Москва  «Высшая школа», 1974 г.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200" dirty="0" smtClean="0"/>
              <a:t>Глейзер Г. И. История математики в школе: 7 – 8 класс. М: Просвещение, 1982. 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200" dirty="0" smtClean="0"/>
              <a:t> Глейзер Г. И. История математики в школе: 9 – 10 класс. М: Просвещение, 1983. 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200" dirty="0" smtClean="0"/>
              <a:t>Интернет ресурсы.</a:t>
            </a:r>
            <a:endParaRPr lang="ru-RU" sz="2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209848"/>
            <a:ext cx="585791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500" b="1" i="1" dirty="0" smtClean="0">
                <a:solidFill>
                  <a:prstClr val="black"/>
                </a:solidFill>
              </a:rPr>
              <a:t>Список использованной литературы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book_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4622836"/>
            <a:ext cx="2267744" cy="1809193"/>
          </a:xfrm>
          <a:prstGeom prst="rect">
            <a:avLst/>
          </a:prstGeom>
          <a:noFill/>
        </p:spPr>
      </p:pic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357158" y="1071546"/>
          <a:ext cx="2016224" cy="1821889"/>
        </p:xfrm>
        <a:graphic>
          <a:graphicData uri="http://schemas.openxmlformats.org/presentationml/2006/ole">
            <p:oleObj spid="_x0000_s32769" name="Формула" r:id="rId4" imgW="787400" imgH="711200" progId="Equation.3">
              <p:embed/>
            </p:oleObj>
          </a:graphicData>
        </a:graphic>
      </p:graphicFrame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627784" y="188640"/>
            <a:ext cx="17281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Откуда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3071810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Так как 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 Подставив эти значения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последнее уравнение системы, получаем равенство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= – 5, которое ни при каком целом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верным быть не может.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book_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876256" y="4622836"/>
            <a:ext cx="2267744" cy="1809193"/>
          </a:xfrm>
          <a:prstGeom prst="rect">
            <a:avLst/>
          </a:prstGeom>
          <a:noFill/>
        </p:spPr>
      </p:pic>
      <p:sp>
        <p:nvSpPr>
          <p:cNvPr id="75778" name="Rectangle 2"/>
          <p:cNvSpPr>
            <a:spLocks noChangeArrowheads="1"/>
          </p:cNvSpPr>
          <p:nvPr/>
        </p:nvSpPr>
        <p:spPr bwMode="auto">
          <a:xfrm>
            <a:off x="2000232" y="0"/>
            <a:ext cx="692948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Найдите все значения </a:t>
            </a: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kk-K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</a:t>
            </a:r>
            <a:r>
              <a:rPr kumimoji="0" lang="kk-K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которых выражение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2500298" y="1214422"/>
          <a:ext cx="4214842" cy="642942"/>
        </p:xfrm>
        <a:graphic>
          <a:graphicData uri="http://schemas.openxmlformats.org/presentationml/2006/ole">
            <p:oleObj spid="_x0000_s75777" name="Формула" r:id="rId4" imgW="1688367" imgH="253890" progId="Equation.3">
              <p:embed/>
            </p:oleObj>
          </a:graphicData>
        </a:graphic>
      </p:graphicFrame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428596" y="2143116"/>
            <a:ext cx="835824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является многочленом второй степени относительно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резентация online Бектасов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online Бектасова</Template>
  <TotalTime>606</TotalTime>
  <Words>1705</Words>
  <Application>Microsoft Office PowerPoint</Application>
  <PresentationFormat>Экран (4:3)</PresentationFormat>
  <Paragraphs>340</Paragraphs>
  <Slides>73</Slides>
  <Notes>41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5" baseType="lpstr">
      <vt:lpstr>презентация online Бектасова</vt:lpstr>
      <vt:lpstr>Формула</vt:lpstr>
      <vt:lpstr>Метод неопределенных коэффициентов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неопределенных коэффициентов</dc:title>
  <dc:creator>1</dc:creator>
  <cp:lastModifiedBy>user</cp:lastModifiedBy>
  <cp:revision>71</cp:revision>
  <dcterms:created xsi:type="dcterms:W3CDTF">2011-11-16T14:20:10Z</dcterms:created>
  <dcterms:modified xsi:type="dcterms:W3CDTF">2012-01-11T08:31:55Z</dcterms:modified>
</cp:coreProperties>
</file>